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65" r:id="rId4"/>
  </p:sldMasterIdLst>
  <p:notesMasterIdLst>
    <p:notesMasterId r:id="rId17"/>
  </p:notesMasterIdLst>
  <p:handoutMasterIdLst>
    <p:handoutMasterId r:id="rId18"/>
  </p:handoutMasterIdLst>
  <p:sldIdLst>
    <p:sldId id="335" r:id="rId5"/>
    <p:sldId id="343" r:id="rId6"/>
    <p:sldId id="358" r:id="rId7"/>
    <p:sldId id="347" r:id="rId8"/>
    <p:sldId id="357" r:id="rId9"/>
    <p:sldId id="344" r:id="rId10"/>
    <p:sldId id="356" r:id="rId11"/>
    <p:sldId id="342" r:id="rId12"/>
    <p:sldId id="355" r:id="rId13"/>
    <p:sldId id="352" r:id="rId14"/>
    <p:sldId id="348" r:id="rId15"/>
    <p:sldId id="35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72"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D740AA-5D57-4198-874C-CD4A845D5F8A}" v="12" dt="2024-08-06T13:39:46.6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226" autoAdjust="0"/>
  </p:normalViewPr>
  <p:slideViewPr>
    <p:cSldViewPr snapToGrid="0">
      <p:cViewPr varScale="1">
        <p:scale>
          <a:sx n="111" d="100"/>
          <a:sy n="111" d="100"/>
        </p:scale>
        <p:origin x="594" y="96"/>
      </p:cViewPr>
      <p:guideLst>
        <p:guide orient="horz" pos="3672"/>
        <p:guide pos="3840"/>
      </p:guideLst>
    </p:cSldViewPr>
  </p:slideViewPr>
  <p:outlineViewPr>
    <p:cViewPr>
      <p:scale>
        <a:sx n="33" d="100"/>
        <a:sy n="33" d="100"/>
      </p:scale>
      <p:origin x="0" y="-106"/>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r>
              <a:rPr lang="en-GB"/>
              <a:t>Referrals</a:t>
            </a:r>
          </a:p>
        </c:rich>
      </c:tx>
      <c:overlay val="0"/>
      <c:spPr>
        <a:noFill/>
        <a:ln>
          <a:noFill/>
        </a:ln>
        <a:effectLst/>
      </c:spPr>
      <c:txPr>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2020</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Sheet1!$B$2:$B$13</c:f>
              <c:numCache>
                <c:formatCode>General</c:formatCode>
                <c:ptCount val="12"/>
                <c:pt idx="0">
                  <c:v>17</c:v>
                </c:pt>
                <c:pt idx="1">
                  <c:v>15</c:v>
                </c:pt>
                <c:pt idx="2">
                  <c:v>16</c:v>
                </c:pt>
                <c:pt idx="3">
                  <c:v>9</c:v>
                </c:pt>
                <c:pt idx="4">
                  <c:v>10</c:v>
                </c:pt>
                <c:pt idx="5">
                  <c:v>13</c:v>
                </c:pt>
                <c:pt idx="6">
                  <c:v>8</c:v>
                </c:pt>
                <c:pt idx="7">
                  <c:v>17</c:v>
                </c:pt>
                <c:pt idx="8">
                  <c:v>21</c:v>
                </c:pt>
                <c:pt idx="9">
                  <c:v>18</c:v>
                </c:pt>
                <c:pt idx="10">
                  <c:v>24</c:v>
                </c:pt>
                <c:pt idx="11">
                  <c:v>13</c:v>
                </c:pt>
              </c:numCache>
            </c:numRef>
          </c:val>
          <c:extLst>
            <c:ext xmlns:c16="http://schemas.microsoft.com/office/drawing/2014/chart" uri="{C3380CC4-5D6E-409C-BE32-E72D297353CC}">
              <c16:uniqueId val="{00000000-7620-47F3-A833-CB3247F782F5}"/>
            </c:ext>
          </c:extLst>
        </c:ser>
        <c:ser>
          <c:idx val="1"/>
          <c:order val="1"/>
          <c:tx>
            <c:strRef>
              <c:f>Sheet1!$C$1</c:f>
              <c:strCache>
                <c:ptCount val="1"/>
                <c:pt idx="0">
                  <c:v>2021</c:v>
                </c:pt>
              </c:strCache>
            </c:strRef>
          </c:tx>
          <c:spPr>
            <a:pattFill prst="narHorz">
              <a:fgClr>
                <a:schemeClr val="accent2"/>
              </a:fgClr>
              <a:bgClr>
                <a:schemeClr val="accent2">
                  <a:lumMod val="20000"/>
                  <a:lumOff val="80000"/>
                </a:schemeClr>
              </a:bgClr>
            </a:pattFill>
            <a:ln>
              <a:noFill/>
            </a:ln>
            <a:effectLst>
              <a:innerShdw blurRad="114300">
                <a:schemeClr val="accent2"/>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Sheet1!$C$2:$C$13</c:f>
              <c:numCache>
                <c:formatCode>General</c:formatCode>
                <c:ptCount val="12"/>
                <c:pt idx="0">
                  <c:v>29</c:v>
                </c:pt>
                <c:pt idx="1">
                  <c:v>22</c:v>
                </c:pt>
                <c:pt idx="2">
                  <c:v>23</c:v>
                </c:pt>
                <c:pt idx="3">
                  <c:v>21</c:v>
                </c:pt>
                <c:pt idx="4">
                  <c:v>23</c:v>
                </c:pt>
                <c:pt idx="5">
                  <c:v>17</c:v>
                </c:pt>
                <c:pt idx="6">
                  <c:v>25</c:v>
                </c:pt>
                <c:pt idx="7">
                  <c:v>20</c:v>
                </c:pt>
                <c:pt idx="8">
                  <c:v>25</c:v>
                </c:pt>
                <c:pt idx="9">
                  <c:v>22</c:v>
                </c:pt>
                <c:pt idx="10">
                  <c:v>12</c:v>
                </c:pt>
                <c:pt idx="11">
                  <c:v>13</c:v>
                </c:pt>
              </c:numCache>
            </c:numRef>
          </c:val>
          <c:extLst>
            <c:ext xmlns:c16="http://schemas.microsoft.com/office/drawing/2014/chart" uri="{C3380CC4-5D6E-409C-BE32-E72D297353CC}">
              <c16:uniqueId val="{00000001-7620-47F3-A833-CB3247F782F5}"/>
            </c:ext>
          </c:extLst>
        </c:ser>
        <c:ser>
          <c:idx val="2"/>
          <c:order val="2"/>
          <c:tx>
            <c:strRef>
              <c:f>Sheet1!$D$1</c:f>
              <c:strCache>
                <c:ptCount val="1"/>
                <c:pt idx="0">
                  <c:v>2022</c:v>
                </c:pt>
              </c:strCache>
            </c:strRef>
          </c:tx>
          <c:spPr>
            <a:pattFill prst="narHorz">
              <a:fgClr>
                <a:schemeClr val="accent3"/>
              </a:fgClr>
              <a:bgClr>
                <a:schemeClr val="accent3">
                  <a:lumMod val="20000"/>
                  <a:lumOff val="80000"/>
                </a:schemeClr>
              </a:bgClr>
            </a:pattFill>
            <a:ln>
              <a:noFill/>
            </a:ln>
            <a:effectLst>
              <a:innerShdw blurRad="114300">
                <a:schemeClr val="accent3"/>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Sheet1!$D$2:$D$13</c:f>
              <c:numCache>
                <c:formatCode>General</c:formatCode>
                <c:ptCount val="12"/>
                <c:pt idx="0">
                  <c:v>27</c:v>
                </c:pt>
                <c:pt idx="1">
                  <c:v>36</c:v>
                </c:pt>
                <c:pt idx="2">
                  <c:v>35</c:v>
                </c:pt>
                <c:pt idx="3">
                  <c:v>42</c:v>
                </c:pt>
                <c:pt idx="4">
                  <c:v>30</c:v>
                </c:pt>
                <c:pt idx="5">
                  <c:v>31</c:v>
                </c:pt>
                <c:pt idx="6">
                  <c:v>32</c:v>
                </c:pt>
                <c:pt idx="7">
                  <c:v>24</c:v>
                </c:pt>
                <c:pt idx="8">
                  <c:v>20</c:v>
                </c:pt>
                <c:pt idx="9">
                  <c:v>22</c:v>
                </c:pt>
                <c:pt idx="10">
                  <c:v>23</c:v>
                </c:pt>
                <c:pt idx="11">
                  <c:v>15</c:v>
                </c:pt>
              </c:numCache>
            </c:numRef>
          </c:val>
          <c:extLst>
            <c:ext xmlns:c16="http://schemas.microsoft.com/office/drawing/2014/chart" uri="{C3380CC4-5D6E-409C-BE32-E72D297353CC}">
              <c16:uniqueId val="{00000002-7620-47F3-A833-CB3247F782F5}"/>
            </c:ext>
          </c:extLst>
        </c:ser>
        <c:ser>
          <c:idx val="3"/>
          <c:order val="3"/>
          <c:tx>
            <c:strRef>
              <c:f>Sheet1!$E$1</c:f>
              <c:strCache>
                <c:ptCount val="1"/>
                <c:pt idx="0">
                  <c:v>2023</c:v>
                </c:pt>
              </c:strCache>
            </c:strRef>
          </c:tx>
          <c:spPr>
            <a:pattFill prst="narHorz">
              <a:fgClr>
                <a:schemeClr val="accent4"/>
              </a:fgClr>
              <a:bgClr>
                <a:schemeClr val="accent4">
                  <a:lumMod val="20000"/>
                  <a:lumOff val="80000"/>
                </a:schemeClr>
              </a:bgClr>
            </a:pattFill>
            <a:ln>
              <a:noFill/>
            </a:ln>
            <a:effectLst>
              <a:innerShdw blurRad="114300">
                <a:schemeClr val="accent4"/>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Sheet1!$E$2:$E$13</c:f>
              <c:numCache>
                <c:formatCode>General</c:formatCode>
                <c:ptCount val="12"/>
                <c:pt idx="0">
                  <c:v>35</c:v>
                </c:pt>
                <c:pt idx="1">
                  <c:v>34</c:v>
                </c:pt>
                <c:pt idx="2">
                  <c:v>35</c:v>
                </c:pt>
                <c:pt idx="3">
                  <c:v>37</c:v>
                </c:pt>
                <c:pt idx="4">
                  <c:v>31</c:v>
                </c:pt>
                <c:pt idx="5">
                  <c:v>25</c:v>
                </c:pt>
                <c:pt idx="6">
                  <c:v>28</c:v>
                </c:pt>
                <c:pt idx="7">
                  <c:v>14</c:v>
                </c:pt>
                <c:pt idx="8">
                  <c:v>17</c:v>
                </c:pt>
                <c:pt idx="9">
                  <c:v>26</c:v>
                </c:pt>
                <c:pt idx="10">
                  <c:v>18</c:v>
                </c:pt>
                <c:pt idx="11">
                  <c:v>13</c:v>
                </c:pt>
              </c:numCache>
            </c:numRef>
          </c:val>
          <c:extLst>
            <c:ext xmlns:c16="http://schemas.microsoft.com/office/drawing/2014/chart" uri="{C3380CC4-5D6E-409C-BE32-E72D297353CC}">
              <c16:uniqueId val="{00000000-2680-4222-958C-FCE415B388C3}"/>
            </c:ext>
          </c:extLst>
        </c:ser>
        <c:ser>
          <c:idx val="4"/>
          <c:order val="4"/>
          <c:tx>
            <c:strRef>
              <c:f>Sheet1!$F$1</c:f>
              <c:strCache>
                <c:ptCount val="1"/>
                <c:pt idx="0">
                  <c:v>2024</c:v>
                </c:pt>
              </c:strCache>
            </c:strRef>
          </c:tx>
          <c:spPr>
            <a:pattFill prst="narHorz">
              <a:fgClr>
                <a:schemeClr val="accent5"/>
              </a:fgClr>
              <a:bgClr>
                <a:schemeClr val="accent5">
                  <a:lumMod val="20000"/>
                  <a:lumOff val="80000"/>
                </a:schemeClr>
              </a:bgClr>
            </a:pattFill>
            <a:ln>
              <a:noFill/>
            </a:ln>
            <a:effectLst>
              <a:innerShdw blurRad="114300">
                <a:schemeClr val="accent5"/>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Sheet1!$F$2:$F$13</c:f>
              <c:numCache>
                <c:formatCode>General</c:formatCode>
                <c:ptCount val="12"/>
                <c:pt idx="0">
                  <c:v>24</c:v>
                </c:pt>
                <c:pt idx="1">
                  <c:v>24</c:v>
                </c:pt>
                <c:pt idx="2">
                  <c:v>17</c:v>
                </c:pt>
              </c:numCache>
            </c:numRef>
          </c:val>
          <c:extLst>
            <c:ext xmlns:c16="http://schemas.microsoft.com/office/drawing/2014/chart" uri="{C3380CC4-5D6E-409C-BE32-E72D297353CC}">
              <c16:uniqueId val="{00000001-2680-4222-958C-FCE415B388C3}"/>
            </c:ext>
          </c:extLst>
        </c:ser>
        <c:dLbls>
          <c:dLblPos val="ctr"/>
          <c:showLegendKey val="0"/>
          <c:showVal val="1"/>
          <c:showCatName val="0"/>
          <c:showSerName val="0"/>
          <c:showPercent val="0"/>
          <c:showBubbleSize val="0"/>
        </c:dLbls>
        <c:gapWidth val="164"/>
        <c:overlap val="-22"/>
        <c:axId val="1877286320"/>
        <c:axId val="1891408240"/>
      </c:barChart>
      <c:catAx>
        <c:axId val="1877286320"/>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1408240"/>
        <c:crosses val="autoZero"/>
        <c:auto val="1"/>
        <c:lblAlgn val="ctr"/>
        <c:lblOffset val="100"/>
        <c:noMultiLvlLbl val="0"/>
      </c:catAx>
      <c:valAx>
        <c:axId val="189140824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7728632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53CAFA-EB67-4332-9DFC-0AD2D2BC0E0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DDD0126-EF67-4EEA-8D8C-8012237F473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15E5375-B081-436D-A443-EFB7342DFD02}" type="datetime1">
              <a:rPr lang="en-GB" smtClean="0"/>
              <a:t>06/08/2024</a:t>
            </a:fld>
            <a:endParaRPr lang="en-GB"/>
          </a:p>
        </p:txBody>
      </p:sp>
      <p:sp>
        <p:nvSpPr>
          <p:cNvPr id="4" name="Footer Placeholder 3">
            <a:extLst>
              <a:ext uri="{FF2B5EF4-FFF2-40B4-BE49-F238E27FC236}">
                <a16:creationId xmlns:a16="http://schemas.microsoft.com/office/drawing/2014/main" id="{7FF924A6-02AB-415F-84FA-A55A7B318F5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986A6F3-BD7F-47F9-BFA5-786CA01F3D4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22E65AD-4B94-4C2A-AD61-30187E6127A7}" type="slidenum">
              <a:rPr lang="en-GB" smtClean="0"/>
              <a:t>‹#›</a:t>
            </a:fld>
            <a:endParaRPr lang="en-GB"/>
          </a:p>
        </p:txBody>
      </p:sp>
    </p:spTree>
    <p:extLst>
      <p:ext uri="{BB962C8B-B14F-4D97-AF65-F5344CB8AC3E}">
        <p14:creationId xmlns:p14="http://schemas.microsoft.com/office/powerpoint/2010/main" val="41171547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1C6BA5-EFF7-4E73-B19A-EEFD09E3879E}" type="datetime1">
              <a:rPr lang="en-GB" smtClean="0"/>
              <a:pPr/>
              <a:t>06/08/2024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Quarter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89C7E07-3C67-C64C-8DA0-0404F6303970}" type="slidenum">
              <a:rPr lang="en-GB" noProof="0" smtClean="0"/>
              <a:t>‹#›</a:t>
            </a:fld>
            <a:endParaRPr lang="en-GB" noProof="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1</a:t>
            </a:fld>
            <a:endParaRPr lang="en-GB"/>
          </a:p>
        </p:txBody>
      </p:sp>
    </p:spTree>
    <p:extLst>
      <p:ext uri="{BB962C8B-B14F-4D97-AF65-F5344CB8AC3E}">
        <p14:creationId xmlns:p14="http://schemas.microsoft.com/office/powerpoint/2010/main" val="38523938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12</a:t>
            </a:fld>
            <a:endParaRPr lang="en-GB"/>
          </a:p>
        </p:txBody>
      </p:sp>
    </p:spTree>
    <p:extLst>
      <p:ext uri="{BB962C8B-B14F-4D97-AF65-F5344CB8AC3E}">
        <p14:creationId xmlns:p14="http://schemas.microsoft.com/office/powerpoint/2010/main" val="2159248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2</a:t>
            </a:fld>
            <a:endParaRPr lang="en-GB"/>
          </a:p>
        </p:txBody>
      </p:sp>
    </p:spTree>
    <p:extLst>
      <p:ext uri="{BB962C8B-B14F-4D97-AF65-F5344CB8AC3E}">
        <p14:creationId xmlns:p14="http://schemas.microsoft.com/office/powerpoint/2010/main" val="1083933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4</a:t>
            </a:fld>
            <a:endParaRPr lang="en-GB"/>
          </a:p>
        </p:txBody>
      </p:sp>
    </p:spTree>
    <p:extLst>
      <p:ext uri="{BB962C8B-B14F-4D97-AF65-F5344CB8AC3E}">
        <p14:creationId xmlns:p14="http://schemas.microsoft.com/office/powerpoint/2010/main" val="751843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6</a:t>
            </a:fld>
            <a:endParaRPr lang="en-GB"/>
          </a:p>
        </p:txBody>
      </p:sp>
    </p:spTree>
    <p:extLst>
      <p:ext uri="{BB962C8B-B14F-4D97-AF65-F5344CB8AC3E}">
        <p14:creationId xmlns:p14="http://schemas.microsoft.com/office/powerpoint/2010/main" val="2857406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7</a:t>
            </a:fld>
            <a:endParaRPr lang="en-GB"/>
          </a:p>
        </p:txBody>
      </p:sp>
    </p:spTree>
    <p:extLst>
      <p:ext uri="{BB962C8B-B14F-4D97-AF65-F5344CB8AC3E}">
        <p14:creationId xmlns:p14="http://schemas.microsoft.com/office/powerpoint/2010/main" val="4113240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8</a:t>
            </a:fld>
            <a:endParaRPr lang="en-GB"/>
          </a:p>
        </p:txBody>
      </p:sp>
    </p:spTree>
    <p:extLst>
      <p:ext uri="{BB962C8B-B14F-4D97-AF65-F5344CB8AC3E}">
        <p14:creationId xmlns:p14="http://schemas.microsoft.com/office/powerpoint/2010/main" val="822006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9</a:t>
            </a:fld>
            <a:endParaRPr lang="en-GB"/>
          </a:p>
        </p:txBody>
      </p:sp>
    </p:spTree>
    <p:extLst>
      <p:ext uri="{BB962C8B-B14F-4D97-AF65-F5344CB8AC3E}">
        <p14:creationId xmlns:p14="http://schemas.microsoft.com/office/powerpoint/2010/main" val="4065899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10</a:t>
            </a:fld>
            <a:endParaRPr lang="en-GB"/>
          </a:p>
        </p:txBody>
      </p:sp>
    </p:spTree>
    <p:extLst>
      <p:ext uri="{BB962C8B-B14F-4D97-AF65-F5344CB8AC3E}">
        <p14:creationId xmlns:p14="http://schemas.microsoft.com/office/powerpoint/2010/main" val="1834590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11</a:t>
            </a:fld>
            <a:endParaRPr lang="en-GB"/>
          </a:p>
        </p:txBody>
      </p:sp>
    </p:spTree>
    <p:extLst>
      <p:ext uri="{BB962C8B-B14F-4D97-AF65-F5344CB8AC3E}">
        <p14:creationId xmlns:p14="http://schemas.microsoft.com/office/powerpoint/2010/main" val="3533022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rtl="0"/>
            <a:r>
              <a:rPr lang="en-US" noProof="0"/>
              <a:t>March 2023</a:t>
            </a:r>
            <a:endParaRPr lang="en-GB" noProof="0"/>
          </a:p>
        </p:txBody>
      </p:sp>
      <p:sp>
        <p:nvSpPr>
          <p:cNvPr id="5" name="Footer Placeholder 4"/>
          <p:cNvSpPr>
            <a:spLocks noGrp="1"/>
          </p:cNvSpPr>
          <p:nvPr>
            <p:ph type="ftr" sz="quarter" idx="11"/>
          </p:nvPr>
        </p:nvSpPr>
        <p:spPr/>
        <p:txBody>
          <a:bodyPr/>
          <a:lstStyle/>
          <a:p>
            <a:pPr rtl="0"/>
            <a:r>
              <a:rPr lang="en-GB" noProof="0">
                <a:solidFill>
                  <a:schemeClr val="bg1"/>
                </a:solidFill>
              </a:rPr>
              <a:t>Annual Review</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2916453102"/>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r>
              <a:rPr lang="en-US" noProof="0"/>
              <a:t>March 2023</a:t>
            </a:r>
            <a:endParaRPr lang="en-GB" noProof="0"/>
          </a:p>
        </p:txBody>
      </p:sp>
      <p:sp>
        <p:nvSpPr>
          <p:cNvPr id="5" name="Footer Placeholder 4"/>
          <p:cNvSpPr>
            <a:spLocks noGrp="1"/>
          </p:cNvSpPr>
          <p:nvPr>
            <p:ph type="ftr" sz="quarter" idx="11"/>
          </p:nvPr>
        </p:nvSpPr>
        <p:spPr/>
        <p:txBody>
          <a:bodyPr/>
          <a:lstStyle/>
          <a:p>
            <a:pPr rtl="0"/>
            <a:r>
              <a:rPr lang="en-GB" noProof="0">
                <a:solidFill>
                  <a:schemeClr val="bg1"/>
                </a:solidFill>
              </a:rPr>
              <a:t>Annual Review</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1189523544"/>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r>
              <a:rPr lang="en-US" noProof="0"/>
              <a:t>March 2023</a:t>
            </a:r>
            <a:endParaRPr lang="en-GB" noProof="0"/>
          </a:p>
        </p:txBody>
      </p:sp>
      <p:sp>
        <p:nvSpPr>
          <p:cNvPr id="5" name="Footer Placeholder 4"/>
          <p:cNvSpPr>
            <a:spLocks noGrp="1"/>
          </p:cNvSpPr>
          <p:nvPr>
            <p:ph type="ftr" sz="quarter" idx="11"/>
          </p:nvPr>
        </p:nvSpPr>
        <p:spPr/>
        <p:txBody>
          <a:bodyPr/>
          <a:lstStyle/>
          <a:p>
            <a:pPr rtl="0"/>
            <a:r>
              <a:rPr lang="en-GB" noProof="0">
                <a:solidFill>
                  <a:schemeClr val="bg1"/>
                </a:solidFill>
              </a:rPr>
              <a:t>Annual Review</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rtl="0"/>
            <a:fld id="{7782931A-7D25-4B4B-9464-57AE418934A3}" type="slidenum">
              <a:rPr lang="en-GB" noProof="0" smtClean="0"/>
              <a:pPr/>
              <a:t>‹#›</a:t>
            </a:fld>
            <a:endParaRPr lang="en-GB" noProof="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45861709"/>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rtl="0"/>
            <a:r>
              <a:rPr lang="en-US" noProof="0"/>
              <a:t>March 2023</a:t>
            </a:r>
            <a:endParaRPr lang="en-GB" noProof="0"/>
          </a:p>
        </p:txBody>
      </p:sp>
      <p:sp>
        <p:nvSpPr>
          <p:cNvPr id="6" name="Footer Placeholder 5"/>
          <p:cNvSpPr>
            <a:spLocks noGrp="1"/>
          </p:cNvSpPr>
          <p:nvPr>
            <p:ph type="ftr" sz="quarter" idx="11"/>
          </p:nvPr>
        </p:nvSpPr>
        <p:spPr/>
        <p:txBody>
          <a:bodyPr/>
          <a:lstStyle/>
          <a:p>
            <a:pPr rtl="0"/>
            <a:r>
              <a:rPr lang="en-GB" noProof="0">
                <a:solidFill>
                  <a:schemeClr val="bg1"/>
                </a:solidFill>
              </a:rPr>
              <a:t>Annual Review</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1951307288"/>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rtl="0"/>
            <a:r>
              <a:rPr lang="en-US" noProof="0"/>
              <a:t>March 2023</a:t>
            </a:r>
            <a:endParaRPr lang="en-GB" noProof="0"/>
          </a:p>
        </p:txBody>
      </p:sp>
      <p:sp>
        <p:nvSpPr>
          <p:cNvPr id="6" name="Footer Placeholder 5"/>
          <p:cNvSpPr>
            <a:spLocks noGrp="1"/>
          </p:cNvSpPr>
          <p:nvPr>
            <p:ph type="ftr" sz="quarter" idx="11"/>
          </p:nvPr>
        </p:nvSpPr>
        <p:spPr/>
        <p:txBody>
          <a:bodyPr/>
          <a:lstStyle/>
          <a:p>
            <a:pPr rtl="0"/>
            <a:r>
              <a:rPr lang="en-GB" noProof="0">
                <a:solidFill>
                  <a:schemeClr val="bg1"/>
                </a:solidFill>
              </a:rPr>
              <a:t>Annual Review</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rtl="0"/>
            <a:fld id="{7782931A-7D25-4B4B-9464-57AE418934A3}" type="slidenum">
              <a:rPr lang="en-GB" noProof="0" smtClean="0"/>
              <a:pPr/>
              <a:t>‹#›</a:t>
            </a:fld>
            <a:endParaRPr lang="en-GB" noProof="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87838898"/>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rtl="0"/>
            <a:r>
              <a:rPr lang="en-US" noProof="0"/>
              <a:t>March 2023</a:t>
            </a:r>
            <a:endParaRPr lang="en-GB" noProof="0"/>
          </a:p>
        </p:txBody>
      </p:sp>
      <p:sp>
        <p:nvSpPr>
          <p:cNvPr id="6" name="Footer Placeholder 5"/>
          <p:cNvSpPr>
            <a:spLocks noGrp="1"/>
          </p:cNvSpPr>
          <p:nvPr>
            <p:ph type="ftr" sz="quarter" idx="11"/>
          </p:nvPr>
        </p:nvSpPr>
        <p:spPr/>
        <p:txBody>
          <a:bodyPr/>
          <a:lstStyle/>
          <a:p>
            <a:pPr rtl="0"/>
            <a:r>
              <a:rPr lang="en-GB" noProof="0">
                <a:solidFill>
                  <a:schemeClr val="bg1"/>
                </a:solidFill>
              </a:rPr>
              <a:t>Annual Review</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2540663514"/>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rtl="0"/>
            <a:r>
              <a:rPr lang="en-US" noProof="0"/>
              <a:t>March 2023</a:t>
            </a:r>
            <a:endParaRPr lang="en-GB" noProof="0"/>
          </a:p>
        </p:txBody>
      </p:sp>
      <p:sp>
        <p:nvSpPr>
          <p:cNvPr id="5" name="Footer Placeholder 4"/>
          <p:cNvSpPr>
            <a:spLocks noGrp="1"/>
          </p:cNvSpPr>
          <p:nvPr>
            <p:ph type="ftr" sz="quarter" idx="11"/>
          </p:nvPr>
        </p:nvSpPr>
        <p:spPr/>
        <p:txBody>
          <a:bodyPr/>
          <a:lstStyle/>
          <a:p>
            <a:pPr rtl="0"/>
            <a:r>
              <a:rPr lang="en-GB" noProof="0">
                <a:solidFill>
                  <a:schemeClr val="bg1"/>
                </a:solidFill>
              </a:rPr>
              <a:t>Annual Review</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3284959910"/>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rtl="0"/>
            <a:r>
              <a:rPr lang="en-US" noProof="0"/>
              <a:t>March 2023</a:t>
            </a:r>
            <a:endParaRPr lang="en-GB" noProof="0"/>
          </a:p>
        </p:txBody>
      </p:sp>
      <p:sp>
        <p:nvSpPr>
          <p:cNvPr id="5" name="Footer Placeholder 4"/>
          <p:cNvSpPr>
            <a:spLocks noGrp="1"/>
          </p:cNvSpPr>
          <p:nvPr>
            <p:ph type="ftr" sz="quarter" idx="11"/>
          </p:nvPr>
        </p:nvSpPr>
        <p:spPr/>
        <p:txBody>
          <a:bodyPr/>
          <a:lstStyle/>
          <a:p>
            <a:pPr rtl="0"/>
            <a:r>
              <a:rPr lang="en-GB" noProof="0">
                <a:solidFill>
                  <a:schemeClr val="bg1"/>
                </a:solidFill>
              </a:rPr>
              <a:t>Annual Review</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2625184663"/>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hank you ">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B35C0DBA-B958-984A-8540-551D3604D6D8}"/>
              </a:ext>
            </a:extLst>
          </p:cNvPr>
          <p:cNvSpPr>
            <a:spLocks noGrp="1"/>
          </p:cNvSpPr>
          <p:nvPr>
            <p:ph type="title"/>
          </p:nvPr>
        </p:nvSpPr>
        <p:spPr>
          <a:xfrm>
            <a:off x="6257107" y="999068"/>
            <a:ext cx="4876800" cy="645284"/>
          </a:xfrm>
          <a:prstGeom prst="rect">
            <a:avLst/>
          </a:prstGeom>
        </p:spPr>
        <p:txBody>
          <a:bodyPr lIns="0" tIns="0" rIns="0" bIns="0" rtlCol="0" anchor="b"/>
          <a:lstStyle/>
          <a:p>
            <a:pPr rtl="0"/>
            <a:r>
              <a:rPr lang="en-US" noProof="0"/>
              <a:t>Click to edit Master title style</a:t>
            </a:r>
            <a:endParaRPr lang="en-GB" noProof="0"/>
          </a:p>
        </p:txBody>
      </p:sp>
      <p:sp>
        <p:nvSpPr>
          <p:cNvPr id="25" name="Content Placeholder 2">
            <a:extLst>
              <a:ext uri="{FF2B5EF4-FFF2-40B4-BE49-F238E27FC236}">
                <a16:creationId xmlns:a16="http://schemas.microsoft.com/office/drawing/2014/main" id="{0C9ECF50-A899-D84A-8DA7-545D7B1945C4}"/>
              </a:ext>
            </a:extLst>
          </p:cNvPr>
          <p:cNvSpPr>
            <a:spLocks noGrp="1"/>
          </p:cNvSpPr>
          <p:nvPr>
            <p:ph sz="half" idx="1"/>
          </p:nvPr>
        </p:nvSpPr>
        <p:spPr>
          <a:xfrm>
            <a:off x="6257107" y="2286003"/>
            <a:ext cx="4876800" cy="2332729"/>
          </a:xfrm>
          <a:prstGeom prst="rect">
            <a:avLst/>
          </a:prstGeom>
        </p:spPr>
        <p:txBody>
          <a:bodyPr lIns="0" tIns="0" rIns="0" bIns="0" rtlCol="0"/>
          <a:lstStyle>
            <a:lvl1pPr marL="0" indent="0">
              <a:lnSpc>
                <a:spcPct val="100000"/>
              </a:lnSpc>
              <a:buNone/>
              <a:defRPr sz="1800"/>
            </a:lvl1pPr>
            <a:lvl2pPr marL="457200" indent="0">
              <a:buNone/>
              <a:defRPr sz="2000"/>
            </a:lvl2pPr>
            <a:lvl3pPr marL="914400" indent="0">
              <a:buNone/>
              <a:defRPr sz="2000"/>
            </a:lvl3pPr>
            <a:lvl4pPr marL="1371600" indent="0">
              <a:buNone/>
              <a:defRPr sz="2000"/>
            </a:lvl4pPr>
            <a:lvl5pPr marL="1828800" indent="0">
              <a:buNone/>
              <a:defRPr sz="2000"/>
            </a:lvl5pPr>
          </a:lstStyle>
          <a:p>
            <a:pPr lvl="0" rtl="0"/>
            <a:r>
              <a:rPr lang="en-US" noProof="0"/>
              <a:t>Click to edit Master text styles</a:t>
            </a:r>
          </a:p>
        </p:txBody>
      </p:sp>
      <p:cxnSp>
        <p:nvCxnSpPr>
          <p:cNvPr id="11" name="Straight Connector 10">
            <a:extLst>
              <a:ext uri="{FF2B5EF4-FFF2-40B4-BE49-F238E27FC236}">
                <a16:creationId xmlns:a16="http://schemas.microsoft.com/office/drawing/2014/main" id="{0C23E260-2F88-C54F-893E-80966D14934A}"/>
              </a:ext>
            </a:extLst>
          </p:cNvPr>
          <p:cNvCxnSpPr>
            <a:cxnSpLocks/>
          </p:cNvCxnSpPr>
          <p:nvPr userDrawn="1"/>
        </p:nvCxnSpPr>
        <p:spPr>
          <a:xfrm>
            <a:off x="6261560" y="1869925"/>
            <a:ext cx="4872347" cy="0"/>
          </a:xfrm>
          <a:prstGeom prst="line">
            <a:avLst/>
          </a:prstGeom>
          <a:ln w="76200"/>
        </p:spPr>
        <p:style>
          <a:lnRef idx="1">
            <a:schemeClr val="dk1"/>
          </a:lnRef>
          <a:fillRef idx="0">
            <a:schemeClr val="dk1"/>
          </a:fillRef>
          <a:effectRef idx="0">
            <a:schemeClr val="dk1"/>
          </a:effectRef>
          <a:fontRef idx="minor">
            <a:schemeClr val="tx1"/>
          </a:fontRef>
        </p:style>
      </p:cxnSp>
      <p:sp>
        <p:nvSpPr>
          <p:cNvPr id="4" name="Picture Placeholder 3">
            <a:extLst>
              <a:ext uri="{FF2B5EF4-FFF2-40B4-BE49-F238E27FC236}">
                <a16:creationId xmlns:a16="http://schemas.microsoft.com/office/drawing/2014/main" id="{141785DC-164D-344A-8D61-85C59CABECCD}"/>
              </a:ext>
            </a:extLst>
          </p:cNvPr>
          <p:cNvSpPr>
            <a:spLocks noGrp="1"/>
          </p:cNvSpPr>
          <p:nvPr>
            <p:ph type="pic" sz="quarter" idx="10"/>
          </p:nvPr>
        </p:nvSpPr>
        <p:spPr>
          <a:xfrm>
            <a:off x="0" y="990600"/>
            <a:ext cx="4837176" cy="4837176"/>
          </a:xfrm>
          <a:prstGeom prst="rect">
            <a:avLst/>
          </a:prstGeom>
        </p:spPr>
        <p:txBody>
          <a:bodyPr rtlCol="0"/>
          <a:lstStyle/>
          <a:p>
            <a:pPr rtl="0"/>
            <a:r>
              <a:rPr lang="en-US" noProof="0"/>
              <a:t>Click icon to add picture</a:t>
            </a:r>
            <a:endParaRPr lang="en-GB" noProof="0"/>
          </a:p>
        </p:txBody>
      </p:sp>
      <p:sp>
        <p:nvSpPr>
          <p:cNvPr id="9" name="Content Placeholder 13">
            <a:extLst>
              <a:ext uri="{FF2B5EF4-FFF2-40B4-BE49-F238E27FC236}">
                <a16:creationId xmlns:a16="http://schemas.microsoft.com/office/drawing/2014/main" id="{8B57D363-927D-CE43-AD8A-2F5E6CC59E9F}"/>
              </a:ext>
            </a:extLst>
          </p:cNvPr>
          <p:cNvSpPr>
            <a:spLocks noGrp="1"/>
          </p:cNvSpPr>
          <p:nvPr>
            <p:ph sz="quarter" idx="12"/>
          </p:nvPr>
        </p:nvSpPr>
        <p:spPr>
          <a:xfrm>
            <a:off x="6257107" y="4659581"/>
            <a:ext cx="4876800" cy="543031"/>
          </a:xfrm>
          <a:prstGeom prst="rect">
            <a:avLst/>
          </a:prstGeom>
        </p:spPr>
        <p:txBody>
          <a:bodyPr lIns="0" tIns="0" rIns="0" bIns="0" rtlCol="0" anchor="t"/>
          <a:lstStyle>
            <a:lvl1pPr marL="0" indent="0">
              <a:buFontTx/>
              <a:buNone/>
              <a:defRPr sz="16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rtl="0"/>
            <a:r>
              <a:rPr lang="en-US" noProof="0"/>
              <a:t>Click to edit Master text styles</a:t>
            </a:r>
          </a:p>
        </p:txBody>
      </p:sp>
      <p:sp>
        <p:nvSpPr>
          <p:cNvPr id="6" name="Date Placeholder 5">
            <a:extLst>
              <a:ext uri="{FF2B5EF4-FFF2-40B4-BE49-F238E27FC236}">
                <a16:creationId xmlns:a16="http://schemas.microsoft.com/office/drawing/2014/main" id="{DB2FDBC3-20E9-45B6-850D-2F34EA22D1B8}"/>
              </a:ext>
            </a:extLst>
          </p:cNvPr>
          <p:cNvSpPr>
            <a:spLocks noGrp="1"/>
          </p:cNvSpPr>
          <p:nvPr>
            <p:ph type="dt" sz="half" idx="13"/>
          </p:nvPr>
        </p:nvSpPr>
        <p:spPr/>
        <p:txBody>
          <a:bodyPr rtlCol="0"/>
          <a:lstStyle/>
          <a:p>
            <a:pPr rtl="0"/>
            <a:r>
              <a:rPr lang="en-US" noProof="0"/>
              <a:t>March 2023</a:t>
            </a:r>
            <a:endParaRPr lang="en-GB" noProof="0"/>
          </a:p>
        </p:txBody>
      </p:sp>
      <p:sp>
        <p:nvSpPr>
          <p:cNvPr id="7" name="Footer Placeholder 6">
            <a:extLst>
              <a:ext uri="{FF2B5EF4-FFF2-40B4-BE49-F238E27FC236}">
                <a16:creationId xmlns:a16="http://schemas.microsoft.com/office/drawing/2014/main" id="{BC17A152-7FD0-42FA-9937-8667D4B75152}"/>
              </a:ext>
            </a:extLst>
          </p:cNvPr>
          <p:cNvSpPr>
            <a:spLocks noGrp="1"/>
          </p:cNvSpPr>
          <p:nvPr>
            <p:ph type="ftr" sz="quarter" idx="14"/>
          </p:nvPr>
        </p:nvSpPr>
        <p:spPr/>
        <p:txBody>
          <a:bodyPr rtlCol="0"/>
          <a:lstStyle/>
          <a:p>
            <a:pPr rtl="0"/>
            <a:r>
              <a:rPr lang="en-GB" noProof="0">
                <a:solidFill>
                  <a:schemeClr val="bg1"/>
                </a:solidFill>
              </a:rPr>
              <a:t>Annual Review</a:t>
            </a:r>
          </a:p>
        </p:txBody>
      </p:sp>
      <p:sp>
        <p:nvSpPr>
          <p:cNvPr id="8" name="Slide Number Placeholder 7">
            <a:extLst>
              <a:ext uri="{FF2B5EF4-FFF2-40B4-BE49-F238E27FC236}">
                <a16:creationId xmlns:a16="http://schemas.microsoft.com/office/drawing/2014/main" id="{B687AABD-BCAB-4325-8510-954CAAD92A9D}"/>
              </a:ext>
            </a:extLst>
          </p:cNvPr>
          <p:cNvSpPr>
            <a:spLocks noGrp="1"/>
          </p:cNvSpPr>
          <p:nvPr>
            <p:ph type="sldNum" sz="quarter" idx="15"/>
          </p:nvPr>
        </p:nvSpPr>
        <p:spPr/>
        <p:txBody>
          <a:bodyPr rtlCol="0"/>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907977581"/>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Summary">
    <p:bg>
      <p:bgPr>
        <a:solidFill>
          <a:schemeClr val="accent1"/>
        </a:soli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5D6FA74B-53F8-584F-85D3-47FB14D40E73}"/>
              </a:ext>
            </a:extLst>
          </p:cNvPr>
          <p:cNvSpPr>
            <a:spLocks noGrp="1"/>
          </p:cNvSpPr>
          <p:nvPr>
            <p:ph type="title"/>
          </p:nvPr>
        </p:nvSpPr>
        <p:spPr>
          <a:xfrm>
            <a:off x="1028700" y="999068"/>
            <a:ext cx="7810500" cy="645284"/>
          </a:xfrm>
          <a:prstGeom prst="rect">
            <a:avLst/>
          </a:prstGeom>
        </p:spPr>
        <p:txBody>
          <a:bodyPr lIns="0" tIns="0" rIns="0" bIns="0" rtlCol="0" anchor="b"/>
          <a:lstStyle/>
          <a:p>
            <a:pPr rtl="0"/>
            <a:r>
              <a:rPr lang="en-US" noProof="0"/>
              <a:t>Click to edit Master title style</a:t>
            </a:r>
            <a:endParaRPr lang="en-GB" noProof="0"/>
          </a:p>
        </p:txBody>
      </p:sp>
      <p:cxnSp>
        <p:nvCxnSpPr>
          <p:cNvPr id="15" name="Straight Connector 14">
            <a:extLst>
              <a:ext uri="{FF2B5EF4-FFF2-40B4-BE49-F238E27FC236}">
                <a16:creationId xmlns:a16="http://schemas.microsoft.com/office/drawing/2014/main" id="{DC152369-C198-1E48-8F65-F6AC0534DFF6}"/>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BC8921E4-02B0-3748-9844-933F710058FA}"/>
              </a:ext>
            </a:extLst>
          </p:cNvPr>
          <p:cNvSpPr>
            <a:spLocks noGrp="1"/>
          </p:cNvSpPr>
          <p:nvPr>
            <p:ph type="body" sz="quarter" idx="10"/>
          </p:nvPr>
        </p:nvSpPr>
        <p:spPr>
          <a:xfrm>
            <a:off x="1028700" y="2321923"/>
            <a:ext cx="4876800" cy="3825952"/>
          </a:xfrm>
          <a:prstGeom prst="rect">
            <a:avLst/>
          </a:prstGeom>
        </p:spPr>
        <p:txBody>
          <a:bodyPr rtlCol="0"/>
          <a:lstStyle>
            <a:lvl1pPr>
              <a:buNone/>
              <a:defRPr sz="1800"/>
            </a:lvl1pPr>
          </a:lstStyle>
          <a:p>
            <a:pPr lvl="0" rtl="0"/>
            <a:r>
              <a:rPr lang="en-US" noProof="0"/>
              <a:t>Click to edit Master text styles</a:t>
            </a:r>
          </a:p>
        </p:txBody>
      </p:sp>
      <p:sp>
        <p:nvSpPr>
          <p:cNvPr id="16" name="Text Placeholder 2">
            <a:extLst>
              <a:ext uri="{FF2B5EF4-FFF2-40B4-BE49-F238E27FC236}">
                <a16:creationId xmlns:a16="http://schemas.microsoft.com/office/drawing/2014/main" id="{43048678-0BD6-C448-8690-BD61FC60950D}"/>
              </a:ext>
            </a:extLst>
          </p:cNvPr>
          <p:cNvSpPr>
            <a:spLocks noGrp="1"/>
          </p:cNvSpPr>
          <p:nvPr>
            <p:ph type="body" sz="quarter" idx="11"/>
          </p:nvPr>
        </p:nvSpPr>
        <p:spPr>
          <a:xfrm>
            <a:off x="6248400" y="2286000"/>
            <a:ext cx="4876800" cy="2746375"/>
          </a:xfrm>
          <a:prstGeom prst="rect">
            <a:avLst/>
          </a:prstGeom>
        </p:spPr>
        <p:txBody>
          <a:bodyPr rtlCol="0"/>
          <a:lstStyle>
            <a:lvl1pPr>
              <a:buNone/>
              <a:defRPr sz="1800"/>
            </a:lvl1pPr>
          </a:lstStyle>
          <a:p>
            <a:pPr lvl="0" rtl="0"/>
            <a:r>
              <a:rPr lang="en-US" noProof="0"/>
              <a:t>Click to edit Master text styles</a:t>
            </a:r>
          </a:p>
        </p:txBody>
      </p:sp>
      <p:sp>
        <p:nvSpPr>
          <p:cNvPr id="2" name="Date Placeholder 1">
            <a:extLst>
              <a:ext uri="{FF2B5EF4-FFF2-40B4-BE49-F238E27FC236}">
                <a16:creationId xmlns:a16="http://schemas.microsoft.com/office/drawing/2014/main" id="{AAC8134C-ADB9-4E1C-97DD-12E5DE2C7753}"/>
              </a:ext>
            </a:extLst>
          </p:cNvPr>
          <p:cNvSpPr>
            <a:spLocks noGrp="1"/>
          </p:cNvSpPr>
          <p:nvPr>
            <p:ph type="dt" sz="half" idx="12"/>
          </p:nvPr>
        </p:nvSpPr>
        <p:spPr/>
        <p:txBody>
          <a:bodyPr rtlCol="0"/>
          <a:lstStyle/>
          <a:p>
            <a:pPr rtl="0"/>
            <a:r>
              <a:rPr lang="en-US" noProof="0"/>
              <a:t>March 2023</a:t>
            </a:r>
            <a:endParaRPr lang="en-GB" noProof="0"/>
          </a:p>
        </p:txBody>
      </p:sp>
      <p:sp>
        <p:nvSpPr>
          <p:cNvPr id="4" name="Footer Placeholder 3">
            <a:extLst>
              <a:ext uri="{FF2B5EF4-FFF2-40B4-BE49-F238E27FC236}">
                <a16:creationId xmlns:a16="http://schemas.microsoft.com/office/drawing/2014/main" id="{67A0C24D-14BB-46C9-A4C2-DB15E4FB9B2B}"/>
              </a:ext>
            </a:extLst>
          </p:cNvPr>
          <p:cNvSpPr>
            <a:spLocks noGrp="1"/>
          </p:cNvSpPr>
          <p:nvPr>
            <p:ph type="ftr" sz="quarter" idx="13"/>
          </p:nvPr>
        </p:nvSpPr>
        <p:spPr/>
        <p:txBody>
          <a:bodyPr rtlCol="0"/>
          <a:lstStyle/>
          <a:p>
            <a:pPr rtl="0"/>
            <a:r>
              <a:rPr lang="en-GB" noProof="0">
                <a:solidFill>
                  <a:schemeClr val="bg1"/>
                </a:solidFill>
              </a:rPr>
              <a:t>Annual Review</a:t>
            </a:r>
          </a:p>
        </p:txBody>
      </p:sp>
      <p:sp>
        <p:nvSpPr>
          <p:cNvPr id="5" name="Slide Number Placeholder 4">
            <a:extLst>
              <a:ext uri="{FF2B5EF4-FFF2-40B4-BE49-F238E27FC236}">
                <a16:creationId xmlns:a16="http://schemas.microsoft.com/office/drawing/2014/main" id="{B033D085-5F13-41E2-9C46-08E3E2846CC8}"/>
              </a:ext>
            </a:extLst>
          </p:cNvPr>
          <p:cNvSpPr>
            <a:spLocks noGrp="1"/>
          </p:cNvSpPr>
          <p:nvPr>
            <p:ph type="sldNum" sz="quarter" idx="14"/>
          </p:nvPr>
        </p:nvSpPr>
        <p:spPr/>
        <p:txBody>
          <a:bodyPr rtlCol="0"/>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2913432373"/>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Intro">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B35C0DBA-B958-984A-8540-551D3604D6D8}"/>
              </a:ext>
            </a:extLst>
          </p:cNvPr>
          <p:cNvSpPr>
            <a:spLocks noGrp="1"/>
          </p:cNvSpPr>
          <p:nvPr>
            <p:ph type="title"/>
          </p:nvPr>
        </p:nvSpPr>
        <p:spPr>
          <a:xfrm>
            <a:off x="1028700" y="999068"/>
            <a:ext cx="4876800" cy="645284"/>
          </a:xfrm>
          <a:prstGeom prst="rect">
            <a:avLst/>
          </a:prstGeom>
        </p:spPr>
        <p:txBody>
          <a:bodyPr lIns="0" tIns="0" rIns="0" bIns="0" rtlCol="0" anchor="b"/>
          <a:lstStyle/>
          <a:p>
            <a:pPr rtl="0"/>
            <a:r>
              <a:rPr lang="en-US" noProof="0"/>
              <a:t>Click to edit Master title style</a:t>
            </a:r>
            <a:endParaRPr lang="en-GB" noProof="0"/>
          </a:p>
        </p:txBody>
      </p:sp>
      <p:sp>
        <p:nvSpPr>
          <p:cNvPr id="25" name="Content Placeholder 2">
            <a:extLst>
              <a:ext uri="{FF2B5EF4-FFF2-40B4-BE49-F238E27FC236}">
                <a16:creationId xmlns:a16="http://schemas.microsoft.com/office/drawing/2014/main" id="{0C9ECF50-A899-D84A-8DA7-545D7B1945C4}"/>
              </a:ext>
            </a:extLst>
          </p:cNvPr>
          <p:cNvSpPr>
            <a:spLocks noGrp="1"/>
          </p:cNvSpPr>
          <p:nvPr>
            <p:ph sz="half" idx="1"/>
          </p:nvPr>
        </p:nvSpPr>
        <p:spPr>
          <a:xfrm>
            <a:off x="1028700" y="2286003"/>
            <a:ext cx="4876800" cy="3568696"/>
          </a:xfrm>
          <a:prstGeom prst="rect">
            <a:avLst/>
          </a:prstGeom>
        </p:spPr>
        <p:txBody>
          <a:bodyPr lIns="0" tIns="0" rIns="0" bIns="0" rtlCol="0"/>
          <a:lstStyle>
            <a:lvl1pPr marL="0" indent="0">
              <a:lnSpc>
                <a:spcPct val="100000"/>
              </a:lnSpc>
              <a:buNone/>
              <a:defRPr sz="1800"/>
            </a:lvl1pPr>
            <a:lvl2pPr marL="457200" indent="0">
              <a:buNone/>
              <a:defRPr sz="2000"/>
            </a:lvl2pPr>
            <a:lvl3pPr marL="914400" indent="0">
              <a:buNone/>
              <a:defRPr sz="2000"/>
            </a:lvl3pPr>
            <a:lvl4pPr marL="1371600" indent="0">
              <a:buNone/>
              <a:defRPr sz="2000"/>
            </a:lvl4pPr>
            <a:lvl5pPr marL="1828800" indent="0">
              <a:buNone/>
              <a:defRPr sz="2000"/>
            </a:lvl5pPr>
          </a:lstStyle>
          <a:p>
            <a:pPr lvl="0" rtl="0"/>
            <a:r>
              <a:rPr lang="en-US" noProof="0"/>
              <a:t>Click to edit Master text styles</a:t>
            </a:r>
          </a:p>
        </p:txBody>
      </p:sp>
      <p:cxnSp>
        <p:nvCxnSpPr>
          <p:cNvPr id="11" name="Straight Connector 10">
            <a:extLst>
              <a:ext uri="{FF2B5EF4-FFF2-40B4-BE49-F238E27FC236}">
                <a16:creationId xmlns:a16="http://schemas.microsoft.com/office/drawing/2014/main" id="{0C23E260-2F88-C54F-893E-80966D14934A}"/>
              </a:ext>
            </a:extLst>
          </p:cNvPr>
          <p:cNvCxnSpPr>
            <a:cxnSpLocks/>
          </p:cNvCxnSpPr>
          <p:nvPr userDrawn="1"/>
        </p:nvCxnSpPr>
        <p:spPr>
          <a:xfrm>
            <a:off x="1033153" y="1869925"/>
            <a:ext cx="4872347" cy="0"/>
          </a:xfrm>
          <a:prstGeom prst="line">
            <a:avLst/>
          </a:prstGeom>
          <a:ln w="76200"/>
        </p:spPr>
        <p:style>
          <a:lnRef idx="1">
            <a:schemeClr val="dk1"/>
          </a:lnRef>
          <a:fillRef idx="0">
            <a:schemeClr val="dk1"/>
          </a:fillRef>
          <a:effectRef idx="0">
            <a:schemeClr val="dk1"/>
          </a:effectRef>
          <a:fontRef idx="minor">
            <a:schemeClr val="tx1"/>
          </a:fontRef>
        </p:style>
      </p:cxnSp>
      <p:sp>
        <p:nvSpPr>
          <p:cNvPr id="4" name="Picture Placeholder 3">
            <a:extLst>
              <a:ext uri="{FF2B5EF4-FFF2-40B4-BE49-F238E27FC236}">
                <a16:creationId xmlns:a16="http://schemas.microsoft.com/office/drawing/2014/main" id="{141785DC-164D-344A-8D61-85C59CABECCD}"/>
              </a:ext>
            </a:extLst>
          </p:cNvPr>
          <p:cNvSpPr>
            <a:spLocks noGrp="1"/>
          </p:cNvSpPr>
          <p:nvPr>
            <p:ph type="pic" sz="quarter" idx="10"/>
          </p:nvPr>
        </p:nvSpPr>
        <p:spPr>
          <a:xfrm>
            <a:off x="7354824" y="990600"/>
            <a:ext cx="4837176" cy="4837176"/>
          </a:xfrm>
          <a:prstGeom prst="rect">
            <a:avLst/>
          </a:prstGeom>
        </p:spPr>
        <p:txBody>
          <a:bodyPr rtlCol="0"/>
          <a:lstStyle/>
          <a:p>
            <a:pPr rtl="0"/>
            <a:r>
              <a:rPr lang="en-US" noProof="0"/>
              <a:t>Click icon to add picture</a:t>
            </a:r>
            <a:endParaRPr lang="en-GB" noProof="0"/>
          </a:p>
        </p:txBody>
      </p:sp>
      <p:sp>
        <p:nvSpPr>
          <p:cNvPr id="6" name="Date Placeholder 5">
            <a:extLst>
              <a:ext uri="{FF2B5EF4-FFF2-40B4-BE49-F238E27FC236}">
                <a16:creationId xmlns:a16="http://schemas.microsoft.com/office/drawing/2014/main" id="{AAE1D3B9-B2D1-4927-BE44-8408FBD84C06}"/>
              </a:ext>
            </a:extLst>
          </p:cNvPr>
          <p:cNvSpPr>
            <a:spLocks noGrp="1"/>
          </p:cNvSpPr>
          <p:nvPr>
            <p:ph type="dt" sz="half" idx="11"/>
          </p:nvPr>
        </p:nvSpPr>
        <p:spPr/>
        <p:txBody>
          <a:bodyPr rtlCol="0"/>
          <a:lstStyle/>
          <a:p>
            <a:pPr rtl="0"/>
            <a:r>
              <a:rPr lang="en-US" noProof="0"/>
              <a:t>March 2023</a:t>
            </a:r>
            <a:endParaRPr lang="en-GB" noProof="0"/>
          </a:p>
        </p:txBody>
      </p:sp>
      <p:sp>
        <p:nvSpPr>
          <p:cNvPr id="7" name="Footer Placeholder 6">
            <a:extLst>
              <a:ext uri="{FF2B5EF4-FFF2-40B4-BE49-F238E27FC236}">
                <a16:creationId xmlns:a16="http://schemas.microsoft.com/office/drawing/2014/main" id="{67447116-BCE7-456E-88B8-96ADC76E5FC5}"/>
              </a:ext>
            </a:extLst>
          </p:cNvPr>
          <p:cNvSpPr>
            <a:spLocks noGrp="1"/>
          </p:cNvSpPr>
          <p:nvPr>
            <p:ph type="ftr" sz="quarter" idx="12"/>
          </p:nvPr>
        </p:nvSpPr>
        <p:spPr/>
        <p:txBody>
          <a:bodyPr rtlCol="0"/>
          <a:lstStyle/>
          <a:p>
            <a:pPr rtl="0"/>
            <a:r>
              <a:rPr lang="en-GB" noProof="0">
                <a:solidFill>
                  <a:schemeClr val="bg1"/>
                </a:solidFill>
              </a:rPr>
              <a:t>Annual Review</a:t>
            </a:r>
          </a:p>
        </p:txBody>
      </p:sp>
      <p:sp>
        <p:nvSpPr>
          <p:cNvPr id="8" name="Slide Number Placeholder 7">
            <a:extLst>
              <a:ext uri="{FF2B5EF4-FFF2-40B4-BE49-F238E27FC236}">
                <a16:creationId xmlns:a16="http://schemas.microsoft.com/office/drawing/2014/main" id="{D03B6347-A35F-4216-9988-7393E598E123}"/>
              </a:ext>
            </a:extLst>
          </p:cNvPr>
          <p:cNvSpPr>
            <a:spLocks noGrp="1"/>
          </p:cNvSpPr>
          <p:nvPr>
            <p:ph type="sldNum" sz="quarter" idx="13"/>
          </p:nvPr>
        </p:nvSpPr>
        <p:spPr/>
        <p:txBody>
          <a:bodyPr rtlCol="0"/>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4164106188"/>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rtl="0"/>
            <a:r>
              <a:rPr lang="en-US" noProof="0"/>
              <a:t>March 2023</a:t>
            </a:r>
            <a:endParaRPr lang="en-GB" noProof="0"/>
          </a:p>
        </p:txBody>
      </p:sp>
      <p:sp>
        <p:nvSpPr>
          <p:cNvPr id="5" name="Footer Placeholder 4"/>
          <p:cNvSpPr>
            <a:spLocks noGrp="1"/>
          </p:cNvSpPr>
          <p:nvPr>
            <p:ph type="ftr" sz="quarter" idx="11"/>
          </p:nvPr>
        </p:nvSpPr>
        <p:spPr/>
        <p:txBody>
          <a:bodyPr/>
          <a:lstStyle/>
          <a:p>
            <a:pPr rtl="0"/>
            <a:r>
              <a:rPr lang="en-GB" noProof="0">
                <a:solidFill>
                  <a:schemeClr val="bg1"/>
                </a:solidFill>
              </a:rPr>
              <a:t>Annual Review</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980699972"/>
      </p:ext>
    </p:extLst>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Char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BA6D65B-10A2-D743-9FFA-D14B8696F310}"/>
              </a:ext>
              <a:ext uri="{C183D7F6-B498-43B3-948B-1728B52AA6E4}">
                <adec:decorative xmlns:adec="http://schemas.microsoft.com/office/drawing/2017/decorative" val="1"/>
              </a:ext>
            </a:extLst>
          </p:cNvPr>
          <p:cNvSpPr>
            <a:spLocks/>
          </p:cNvSpPr>
          <p:nvPr userDrawn="1"/>
        </p:nvSpPr>
        <p:spPr bwMode="auto">
          <a:xfrm>
            <a:off x="0" y="-6836"/>
            <a:ext cx="11158847" cy="5824847"/>
          </a:xfrm>
          <a:prstGeom prst="rect">
            <a:avLst/>
          </a:prstGeom>
          <a:solidFill>
            <a:schemeClr val="accent1"/>
          </a:solidFill>
          <a:ln>
            <a:noFill/>
          </a:ln>
        </p:spPr>
        <p:txBody>
          <a:bodyPr rot="0" vert="horz" wrap="square" lIns="91440" tIns="45720" rIns="91440" bIns="45720" rtlCol="0" anchor="t" anchorCtr="0" upright="1">
            <a:noAutofit/>
          </a:bodyPr>
          <a:lstStyle/>
          <a:p>
            <a:pPr rtl="0"/>
            <a:endParaRPr lang="en-GB" noProof="0"/>
          </a:p>
        </p:txBody>
      </p:sp>
      <p:sp>
        <p:nvSpPr>
          <p:cNvPr id="10" name="Chart Placeholder 3">
            <a:extLst>
              <a:ext uri="{FF2B5EF4-FFF2-40B4-BE49-F238E27FC236}">
                <a16:creationId xmlns:a16="http://schemas.microsoft.com/office/drawing/2014/main" id="{FCB9F5CF-0F1D-284B-B997-AC308FED47B9}"/>
              </a:ext>
            </a:extLst>
          </p:cNvPr>
          <p:cNvSpPr>
            <a:spLocks noGrp="1"/>
          </p:cNvSpPr>
          <p:nvPr>
            <p:ph type="chart" sz="quarter" idx="11"/>
          </p:nvPr>
        </p:nvSpPr>
        <p:spPr>
          <a:xfrm>
            <a:off x="951345" y="2286000"/>
            <a:ext cx="9145155" cy="3164926"/>
          </a:xfrm>
          <a:prstGeom prst="rect">
            <a:avLst/>
          </a:prstGeom>
        </p:spPr>
        <p:txBody>
          <a:bodyPr rtlCol="0"/>
          <a:lstStyle/>
          <a:p>
            <a:pPr rtl="0"/>
            <a:r>
              <a:rPr lang="en-US" noProof="0"/>
              <a:t>Click icon to add chart</a:t>
            </a:r>
            <a:endParaRPr lang="en-GB" noProof="0"/>
          </a:p>
        </p:txBody>
      </p:sp>
      <p:sp>
        <p:nvSpPr>
          <p:cNvPr id="11" name="Title 1">
            <a:extLst>
              <a:ext uri="{FF2B5EF4-FFF2-40B4-BE49-F238E27FC236}">
                <a16:creationId xmlns:a16="http://schemas.microsoft.com/office/drawing/2014/main" id="{A5652B48-7CDD-5645-B29B-54727CA5FFDF}"/>
              </a:ext>
            </a:extLst>
          </p:cNvPr>
          <p:cNvSpPr>
            <a:spLocks noGrp="1"/>
          </p:cNvSpPr>
          <p:nvPr>
            <p:ph type="title"/>
          </p:nvPr>
        </p:nvSpPr>
        <p:spPr>
          <a:xfrm>
            <a:off x="1028700" y="999068"/>
            <a:ext cx="7810500" cy="645284"/>
          </a:xfrm>
          <a:prstGeom prst="rect">
            <a:avLst/>
          </a:prstGeom>
        </p:spPr>
        <p:txBody>
          <a:bodyPr lIns="0" tIns="0" rIns="0" bIns="0" rtlCol="0" anchor="b"/>
          <a:lstStyle/>
          <a:p>
            <a:pPr rtl="0"/>
            <a:r>
              <a:rPr lang="en-US" noProof="0"/>
              <a:t>Click to edit Master title style</a:t>
            </a:r>
            <a:endParaRPr lang="en-GB" noProof="0"/>
          </a:p>
        </p:txBody>
      </p:sp>
      <p:cxnSp>
        <p:nvCxnSpPr>
          <p:cNvPr id="12" name="Straight Connector 11">
            <a:extLst>
              <a:ext uri="{FF2B5EF4-FFF2-40B4-BE49-F238E27FC236}">
                <a16:creationId xmlns:a16="http://schemas.microsoft.com/office/drawing/2014/main" id="{0C0F4C76-2690-7448-8D03-9692C2BB1016}"/>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Date Placeholder 4">
            <a:extLst>
              <a:ext uri="{FF2B5EF4-FFF2-40B4-BE49-F238E27FC236}">
                <a16:creationId xmlns:a16="http://schemas.microsoft.com/office/drawing/2014/main" id="{BA1C09B5-CD25-4B65-9120-D8EBD79ABC86}"/>
              </a:ext>
            </a:extLst>
          </p:cNvPr>
          <p:cNvSpPr>
            <a:spLocks noGrp="1"/>
          </p:cNvSpPr>
          <p:nvPr>
            <p:ph type="dt" sz="half" idx="12"/>
          </p:nvPr>
        </p:nvSpPr>
        <p:spPr/>
        <p:txBody>
          <a:bodyPr rtlCol="0"/>
          <a:lstStyle/>
          <a:p>
            <a:pPr rtl="0"/>
            <a:r>
              <a:rPr lang="en-US" noProof="0"/>
              <a:t>March 2023</a:t>
            </a:r>
            <a:endParaRPr lang="en-GB" noProof="0"/>
          </a:p>
        </p:txBody>
      </p:sp>
      <p:sp>
        <p:nvSpPr>
          <p:cNvPr id="6" name="Footer Placeholder 5">
            <a:extLst>
              <a:ext uri="{FF2B5EF4-FFF2-40B4-BE49-F238E27FC236}">
                <a16:creationId xmlns:a16="http://schemas.microsoft.com/office/drawing/2014/main" id="{EC6281DE-BBF4-4AA1-B110-DC418232A013}"/>
              </a:ext>
            </a:extLst>
          </p:cNvPr>
          <p:cNvSpPr>
            <a:spLocks noGrp="1"/>
          </p:cNvSpPr>
          <p:nvPr>
            <p:ph type="ftr" sz="quarter" idx="13"/>
          </p:nvPr>
        </p:nvSpPr>
        <p:spPr/>
        <p:txBody>
          <a:bodyPr rtlCol="0"/>
          <a:lstStyle/>
          <a:p>
            <a:pPr rtl="0"/>
            <a:r>
              <a:rPr lang="en-GB" noProof="0">
                <a:solidFill>
                  <a:schemeClr val="bg1"/>
                </a:solidFill>
              </a:rPr>
              <a:t>Annual Review</a:t>
            </a:r>
          </a:p>
        </p:txBody>
      </p:sp>
      <p:sp>
        <p:nvSpPr>
          <p:cNvPr id="7" name="Slide Number Placeholder 6">
            <a:extLst>
              <a:ext uri="{FF2B5EF4-FFF2-40B4-BE49-F238E27FC236}">
                <a16:creationId xmlns:a16="http://schemas.microsoft.com/office/drawing/2014/main" id="{7839333A-6926-414D-9C9D-B62395A38A86}"/>
              </a:ext>
            </a:extLst>
          </p:cNvPr>
          <p:cNvSpPr>
            <a:spLocks noGrp="1"/>
          </p:cNvSpPr>
          <p:nvPr>
            <p:ph type="sldNum" sz="quarter" idx="14"/>
          </p:nvPr>
        </p:nvSpPr>
        <p:spPr/>
        <p:txBody>
          <a:bodyPr rtlCol="0"/>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2230563098"/>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guide id="6" pos="636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Quot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6A99595-F780-594B-8C36-E4E5AF5E1CD5}"/>
              </a:ext>
              <a:ext uri="{C183D7F6-B498-43B3-948B-1728B52AA6E4}">
                <adec:decorative xmlns:adec="http://schemas.microsoft.com/office/drawing/2017/decorative" val="1"/>
              </a:ext>
            </a:extLst>
          </p:cNvPr>
          <p:cNvSpPr>
            <a:spLocks/>
          </p:cNvSpPr>
          <p:nvPr userDrawn="1"/>
        </p:nvSpPr>
        <p:spPr bwMode="auto">
          <a:xfrm>
            <a:off x="0" y="-6836"/>
            <a:ext cx="11158847" cy="5824847"/>
          </a:xfrm>
          <a:prstGeom prst="rect">
            <a:avLst/>
          </a:prstGeom>
          <a:solidFill>
            <a:schemeClr val="accent1"/>
          </a:solidFill>
          <a:ln>
            <a:noFill/>
          </a:ln>
        </p:spPr>
        <p:txBody>
          <a:bodyPr rot="0" vert="horz" wrap="square" lIns="91440" tIns="45720" rIns="91440" bIns="45720" rtlCol="0" anchor="t" anchorCtr="0" upright="1">
            <a:noAutofit/>
          </a:bodyPr>
          <a:lstStyle/>
          <a:p>
            <a:pPr rtl="0"/>
            <a:endParaRPr lang="en-GB" noProof="0"/>
          </a:p>
        </p:txBody>
      </p:sp>
      <p:cxnSp>
        <p:nvCxnSpPr>
          <p:cNvPr id="12" name="Straight Connector 11">
            <a:extLst>
              <a:ext uri="{FF2B5EF4-FFF2-40B4-BE49-F238E27FC236}">
                <a16:creationId xmlns:a16="http://schemas.microsoft.com/office/drawing/2014/main" id="{04AFB169-81B7-454B-BE19-407333C86F3B}"/>
              </a:ext>
            </a:extLst>
          </p:cNvPr>
          <p:cNvCxnSpPr>
            <a:cxnSpLocks/>
          </p:cNvCxnSpPr>
          <p:nvPr userDrawn="1"/>
        </p:nvCxnSpPr>
        <p:spPr>
          <a:xfrm>
            <a:off x="2184935" y="1874704"/>
            <a:ext cx="8973912" cy="0"/>
          </a:xfrm>
          <a:prstGeom prst="line">
            <a:avLst/>
          </a:prstGeom>
          <a:ln w="76200"/>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8BFC26CF-26CC-354C-BB60-AD3E01D575ED}"/>
              </a:ext>
            </a:extLst>
          </p:cNvPr>
          <p:cNvSpPr>
            <a:spLocks noGrp="1"/>
          </p:cNvSpPr>
          <p:nvPr>
            <p:ph type="body" sz="quarter" idx="10"/>
          </p:nvPr>
        </p:nvSpPr>
        <p:spPr>
          <a:xfrm>
            <a:off x="1028700" y="2304344"/>
            <a:ext cx="7810500" cy="2989263"/>
          </a:xfrm>
          <a:prstGeom prst="rect">
            <a:avLst/>
          </a:prstGeom>
        </p:spPr>
        <p:txBody>
          <a:bodyPr lIns="0" tIns="0" rIns="0" bIns="0" rtlCol="0"/>
          <a:lstStyle>
            <a:lvl1pPr marL="0" indent="0">
              <a:lnSpc>
                <a:spcPct val="150000"/>
              </a:lnSpc>
              <a:buNone/>
              <a:defRPr/>
            </a:lvl1pPr>
            <a:lvl2pPr marL="457200" indent="0">
              <a:buNone/>
              <a:defRPr/>
            </a:lvl2pPr>
            <a:lvl3pPr marL="914400" indent="0">
              <a:buNone/>
              <a:defRPr/>
            </a:lvl3pPr>
            <a:lvl4pPr marL="1371600" indent="0">
              <a:buNone/>
              <a:defRPr/>
            </a:lvl4pPr>
            <a:lvl5pPr marL="1828800" indent="0">
              <a:buNone/>
              <a:defRPr/>
            </a:lvl5pPr>
          </a:lstStyle>
          <a:p>
            <a:pPr lvl="0" rtl="0"/>
            <a:r>
              <a:rPr lang="en-US" noProof="0"/>
              <a:t>Click to edit Master text styles</a:t>
            </a:r>
          </a:p>
        </p:txBody>
      </p:sp>
      <p:sp>
        <p:nvSpPr>
          <p:cNvPr id="2" name="Title 1">
            <a:extLst>
              <a:ext uri="{FF2B5EF4-FFF2-40B4-BE49-F238E27FC236}">
                <a16:creationId xmlns:a16="http://schemas.microsoft.com/office/drawing/2014/main" id="{FBA06611-233D-45FA-A146-AB9D4F4A787C}"/>
              </a:ext>
            </a:extLst>
          </p:cNvPr>
          <p:cNvSpPr>
            <a:spLocks noGrp="1"/>
          </p:cNvSpPr>
          <p:nvPr>
            <p:ph type="title" hasCustomPrompt="1"/>
          </p:nvPr>
        </p:nvSpPr>
        <p:spPr>
          <a:xfrm>
            <a:off x="771525" y="978781"/>
            <a:ext cx="1589372" cy="1325563"/>
          </a:xfrm>
          <a:prstGeom prst="rect">
            <a:avLst/>
          </a:prstGeom>
        </p:spPr>
        <p:txBody>
          <a:bodyPr rtlCol="0"/>
          <a:lstStyle>
            <a:lvl1pPr>
              <a:defRPr sz="20000"/>
            </a:lvl1pPr>
          </a:lstStyle>
          <a:p>
            <a:pPr rtl="0"/>
            <a:r>
              <a:rPr lang="en-GB" noProof="0"/>
              <a:t>“</a:t>
            </a:r>
          </a:p>
        </p:txBody>
      </p:sp>
      <p:sp>
        <p:nvSpPr>
          <p:cNvPr id="7" name="Date Placeholder 6">
            <a:extLst>
              <a:ext uri="{FF2B5EF4-FFF2-40B4-BE49-F238E27FC236}">
                <a16:creationId xmlns:a16="http://schemas.microsoft.com/office/drawing/2014/main" id="{894887C6-2D97-4388-AA65-CEEA6591BFB1}"/>
              </a:ext>
            </a:extLst>
          </p:cNvPr>
          <p:cNvSpPr>
            <a:spLocks noGrp="1"/>
          </p:cNvSpPr>
          <p:nvPr>
            <p:ph type="dt" sz="half" idx="11"/>
          </p:nvPr>
        </p:nvSpPr>
        <p:spPr/>
        <p:txBody>
          <a:bodyPr rtlCol="0"/>
          <a:lstStyle/>
          <a:p>
            <a:pPr rtl="0"/>
            <a:r>
              <a:rPr lang="en-US" noProof="0"/>
              <a:t>March 2023</a:t>
            </a:r>
            <a:endParaRPr lang="en-GB" noProof="0"/>
          </a:p>
        </p:txBody>
      </p:sp>
      <p:sp>
        <p:nvSpPr>
          <p:cNvPr id="8" name="Footer Placeholder 7">
            <a:extLst>
              <a:ext uri="{FF2B5EF4-FFF2-40B4-BE49-F238E27FC236}">
                <a16:creationId xmlns:a16="http://schemas.microsoft.com/office/drawing/2014/main" id="{63F84EFA-1D77-40D3-B5AC-6652DC26F0ED}"/>
              </a:ext>
            </a:extLst>
          </p:cNvPr>
          <p:cNvSpPr>
            <a:spLocks noGrp="1"/>
          </p:cNvSpPr>
          <p:nvPr>
            <p:ph type="ftr" sz="quarter" idx="12"/>
          </p:nvPr>
        </p:nvSpPr>
        <p:spPr/>
        <p:txBody>
          <a:bodyPr rtlCol="0"/>
          <a:lstStyle/>
          <a:p>
            <a:pPr rtl="0"/>
            <a:r>
              <a:rPr lang="en-GB" noProof="0">
                <a:solidFill>
                  <a:schemeClr val="bg1"/>
                </a:solidFill>
              </a:rPr>
              <a:t>Annual Review</a:t>
            </a:r>
          </a:p>
        </p:txBody>
      </p:sp>
      <p:sp>
        <p:nvSpPr>
          <p:cNvPr id="11" name="Slide Number Placeholder 10">
            <a:extLst>
              <a:ext uri="{FF2B5EF4-FFF2-40B4-BE49-F238E27FC236}">
                <a16:creationId xmlns:a16="http://schemas.microsoft.com/office/drawing/2014/main" id="{713CA07C-1BC2-4B16-8557-27C373CFCE9C}"/>
              </a:ext>
            </a:extLst>
          </p:cNvPr>
          <p:cNvSpPr>
            <a:spLocks noGrp="1"/>
          </p:cNvSpPr>
          <p:nvPr>
            <p:ph type="sldNum" sz="quarter" idx="13"/>
          </p:nvPr>
        </p:nvSpPr>
        <p:spPr/>
        <p:txBody>
          <a:bodyPr rtlCol="0"/>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1046066405"/>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7687ADE-BAA9-634F-96B8-ACF4EE9BDFC7}"/>
              </a:ext>
              <a:ext uri="{C183D7F6-B498-43B3-948B-1728B52AA6E4}">
                <adec:decorative xmlns:adec="http://schemas.microsoft.com/office/drawing/2017/decorative" val="1"/>
              </a:ext>
            </a:extLst>
          </p:cNvPr>
          <p:cNvSpPr>
            <a:spLocks/>
          </p:cNvSpPr>
          <p:nvPr userDrawn="1"/>
        </p:nvSpPr>
        <p:spPr bwMode="auto">
          <a:xfrm>
            <a:off x="0" y="-6836"/>
            <a:ext cx="11158847" cy="5824847"/>
          </a:xfrm>
          <a:prstGeom prst="rect">
            <a:avLst/>
          </a:prstGeom>
          <a:solidFill>
            <a:schemeClr val="accent1"/>
          </a:solidFill>
          <a:ln>
            <a:noFill/>
          </a:ln>
        </p:spPr>
        <p:txBody>
          <a:bodyPr rot="0" vert="horz" wrap="square" lIns="91440" tIns="45720" rIns="91440" bIns="45720" rtlCol="0" anchor="t" anchorCtr="0" upright="1">
            <a:noAutofit/>
          </a:bodyPr>
          <a:lstStyle/>
          <a:p>
            <a:pPr rtl="0"/>
            <a:endParaRPr lang="en-GB" noProof="0"/>
          </a:p>
        </p:txBody>
      </p:sp>
      <p:sp>
        <p:nvSpPr>
          <p:cNvPr id="3" name="Text Placeholder 2">
            <a:extLst>
              <a:ext uri="{FF2B5EF4-FFF2-40B4-BE49-F238E27FC236}">
                <a16:creationId xmlns:a16="http://schemas.microsoft.com/office/drawing/2014/main" id="{8BFC26CF-26CC-354C-BB60-AD3E01D575ED}"/>
              </a:ext>
            </a:extLst>
          </p:cNvPr>
          <p:cNvSpPr>
            <a:spLocks noGrp="1"/>
          </p:cNvSpPr>
          <p:nvPr>
            <p:ph type="body" sz="quarter" idx="10"/>
          </p:nvPr>
        </p:nvSpPr>
        <p:spPr>
          <a:xfrm>
            <a:off x="1028700" y="2286000"/>
            <a:ext cx="7810499" cy="2904530"/>
          </a:xfrm>
          <a:prstGeom prst="rect">
            <a:avLst/>
          </a:prstGeom>
        </p:spPr>
        <p:txBody>
          <a:bodyPr lIns="0" tIns="0" rIns="0" bIns="0" rtlCol="0"/>
          <a:lstStyle>
            <a:lvl1pPr marL="0" indent="0">
              <a:lnSpc>
                <a:spcPct val="100000"/>
              </a:lnSpc>
              <a:buNone/>
              <a:defRPr sz="2800"/>
            </a:lvl1pPr>
            <a:lvl2pPr marL="457200" indent="0">
              <a:buNone/>
              <a:defRPr/>
            </a:lvl2pPr>
            <a:lvl3pPr marL="914400" indent="0">
              <a:buNone/>
              <a:defRPr/>
            </a:lvl3pPr>
            <a:lvl4pPr marL="1371600" indent="0">
              <a:buNone/>
              <a:defRPr/>
            </a:lvl4pPr>
            <a:lvl5pPr marL="1828800" indent="0">
              <a:buNone/>
              <a:defRPr/>
            </a:lvl5pPr>
          </a:lstStyle>
          <a:p>
            <a:pPr lvl="0" rtl="0"/>
            <a:r>
              <a:rPr lang="en-US" noProof="0"/>
              <a:t>Click to edit Master text styles</a:t>
            </a:r>
          </a:p>
        </p:txBody>
      </p:sp>
      <p:cxnSp>
        <p:nvCxnSpPr>
          <p:cNvPr id="11" name="Straight Connector 10">
            <a:extLst>
              <a:ext uri="{FF2B5EF4-FFF2-40B4-BE49-F238E27FC236}">
                <a16:creationId xmlns:a16="http://schemas.microsoft.com/office/drawing/2014/main" id="{BBEC4E73-6A9F-2F46-89D1-559CE56C12BE}"/>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17" name="Title 1">
            <a:extLst>
              <a:ext uri="{FF2B5EF4-FFF2-40B4-BE49-F238E27FC236}">
                <a16:creationId xmlns:a16="http://schemas.microsoft.com/office/drawing/2014/main" id="{88BFD865-74BB-5B40-8DA8-7D7B921A75F5}"/>
              </a:ext>
            </a:extLst>
          </p:cNvPr>
          <p:cNvSpPr>
            <a:spLocks noGrp="1"/>
          </p:cNvSpPr>
          <p:nvPr>
            <p:ph type="title"/>
          </p:nvPr>
        </p:nvSpPr>
        <p:spPr>
          <a:xfrm>
            <a:off x="1028700" y="999068"/>
            <a:ext cx="7810500" cy="645284"/>
          </a:xfrm>
          <a:prstGeom prst="rect">
            <a:avLst/>
          </a:prstGeom>
        </p:spPr>
        <p:txBody>
          <a:bodyPr lIns="0" tIns="0" rIns="0" bIns="0" rtlCol="0" anchor="b"/>
          <a:lstStyle/>
          <a:p>
            <a:pPr rtl="0"/>
            <a:r>
              <a:rPr lang="en-US" noProof="0"/>
              <a:t>Click to edit Master title style</a:t>
            </a:r>
            <a:endParaRPr lang="en-GB" noProof="0"/>
          </a:p>
        </p:txBody>
      </p:sp>
      <p:sp>
        <p:nvSpPr>
          <p:cNvPr id="13" name="Footer Placeholder 12">
            <a:extLst>
              <a:ext uri="{FF2B5EF4-FFF2-40B4-BE49-F238E27FC236}">
                <a16:creationId xmlns:a16="http://schemas.microsoft.com/office/drawing/2014/main" id="{71D589B3-67A1-4B39-9EEF-2FB7AB10ECED}"/>
              </a:ext>
            </a:extLst>
          </p:cNvPr>
          <p:cNvSpPr>
            <a:spLocks noGrp="1"/>
          </p:cNvSpPr>
          <p:nvPr>
            <p:ph type="ftr" sz="quarter" idx="12"/>
          </p:nvPr>
        </p:nvSpPr>
        <p:spPr/>
        <p:txBody>
          <a:bodyPr rtlCol="0"/>
          <a:lstStyle/>
          <a:p>
            <a:pPr rtl="0"/>
            <a:r>
              <a:rPr lang="en-GB" noProof="0">
                <a:solidFill>
                  <a:schemeClr val="bg1"/>
                </a:solidFill>
              </a:rPr>
              <a:t>Annual Review</a:t>
            </a:r>
          </a:p>
        </p:txBody>
      </p:sp>
      <p:sp>
        <p:nvSpPr>
          <p:cNvPr id="14" name="Slide Number Placeholder 13">
            <a:extLst>
              <a:ext uri="{FF2B5EF4-FFF2-40B4-BE49-F238E27FC236}">
                <a16:creationId xmlns:a16="http://schemas.microsoft.com/office/drawing/2014/main" id="{F5D91E6B-55B5-4092-AD3B-F7E1FD004599}"/>
              </a:ext>
            </a:extLst>
          </p:cNvPr>
          <p:cNvSpPr>
            <a:spLocks noGrp="1"/>
          </p:cNvSpPr>
          <p:nvPr>
            <p:ph type="sldNum" sz="quarter" idx="13"/>
          </p:nvPr>
        </p:nvSpPr>
        <p:spPr/>
        <p:txBody>
          <a:bodyPr rtlCol="0"/>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173737360"/>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Content 2 Column">
    <p:spTree>
      <p:nvGrpSpPr>
        <p:cNvPr id="1" name=""/>
        <p:cNvGrpSpPr/>
        <p:nvPr/>
      </p:nvGrpSpPr>
      <p:grpSpPr>
        <a:xfrm>
          <a:off x="0" y="0"/>
          <a:ext cx="0" cy="0"/>
          <a:chOff x="0" y="0"/>
          <a:chExt cx="0" cy="0"/>
        </a:xfrm>
      </p:grpSpPr>
      <p:sp>
        <p:nvSpPr>
          <p:cNvPr id="13" name="Content Placeholder 3">
            <a:extLst>
              <a:ext uri="{FF2B5EF4-FFF2-40B4-BE49-F238E27FC236}">
                <a16:creationId xmlns:a16="http://schemas.microsoft.com/office/drawing/2014/main" id="{91C010F4-E1E5-354F-9B4A-6253D3DC2F9C}"/>
              </a:ext>
            </a:extLst>
          </p:cNvPr>
          <p:cNvSpPr>
            <a:spLocks noGrp="1"/>
          </p:cNvSpPr>
          <p:nvPr>
            <p:ph sz="half" idx="2"/>
          </p:nvPr>
        </p:nvSpPr>
        <p:spPr>
          <a:xfrm>
            <a:off x="1036641" y="3044590"/>
            <a:ext cx="4868860" cy="1942138"/>
          </a:xfrm>
          <a:prstGeom prst="rect">
            <a:avLst/>
          </a:prstGeom>
        </p:spPr>
        <p:txBody>
          <a:bodyPr lIns="0" tIns="0" rIns="0" bIns="0" rtlCol="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rtl="0"/>
            <a:r>
              <a:rPr lang="en-US" noProof="0"/>
              <a:t>Click to edit Master text styles</a:t>
            </a:r>
          </a:p>
        </p:txBody>
      </p:sp>
      <p:sp>
        <p:nvSpPr>
          <p:cNvPr id="17" name="Content Placeholder 3">
            <a:extLst>
              <a:ext uri="{FF2B5EF4-FFF2-40B4-BE49-F238E27FC236}">
                <a16:creationId xmlns:a16="http://schemas.microsoft.com/office/drawing/2014/main" id="{C2F7C8C0-EB32-3C44-930E-DE05403C543A}"/>
              </a:ext>
            </a:extLst>
          </p:cNvPr>
          <p:cNvSpPr>
            <a:spLocks noGrp="1"/>
          </p:cNvSpPr>
          <p:nvPr>
            <p:ph sz="half" idx="11"/>
          </p:nvPr>
        </p:nvSpPr>
        <p:spPr>
          <a:xfrm>
            <a:off x="6285649" y="3044590"/>
            <a:ext cx="4868860" cy="1942138"/>
          </a:xfrm>
          <a:prstGeom prst="rect">
            <a:avLst/>
          </a:prstGeom>
        </p:spPr>
        <p:txBody>
          <a:bodyPr lIns="0" tIns="0" rIns="0" bIns="0" rtlCol="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rtl="0"/>
            <a:r>
              <a:rPr lang="en-US" noProof="0"/>
              <a:t>Click to edit Master text styles</a:t>
            </a:r>
          </a:p>
        </p:txBody>
      </p:sp>
      <p:sp>
        <p:nvSpPr>
          <p:cNvPr id="14" name="Title 1">
            <a:extLst>
              <a:ext uri="{FF2B5EF4-FFF2-40B4-BE49-F238E27FC236}">
                <a16:creationId xmlns:a16="http://schemas.microsoft.com/office/drawing/2014/main" id="{E06473F2-000A-7C44-9048-A0C0D4B652B9}"/>
              </a:ext>
            </a:extLst>
          </p:cNvPr>
          <p:cNvSpPr>
            <a:spLocks noGrp="1"/>
          </p:cNvSpPr>
          <p:nvPr>
            <p:ph type="title"/>
          </p:nvPr>
        </p:nvSpPr>
        <p:spPr>
          <a:xfrm>
            <a:off x="1028700" y="999068"/>
            <a:ext cx="7810500" cy="645284"/>
          </a:xfrm>
          <a:prstGeom prst="rect">
            <a:avLst/>
          </a:prstGeom>
        </p:spPr>
        <p:txBody>
          <a:bodyPr lIns="0" tIns="0" rIns="0" bIns="0" rtlCol="0" anchor="b"/>
          <a:lstStyle/>
          <a:p>
            <a:pPr rtl="0"/>
            <a:r>
              <a:rPr lang="en-US" noProof="0"/>
              <a:t>Click to edit Master title style</a:t>
            </a:r>
            <a:endParaRPr lang="en-GB" noProof="0"/>
          </a:p>
        </p:txBody>
      </p:sp>
      <p:cxnSp>
        <p:nvCxnSpPr>
          <p:cNvPr id="15" name="Straight Connector 14">
            <a:extLst>
              <a:ext uri="{FF2B5EF4-FFF2-40B4-BE49-F238E27FC236}">
                <a16:creationId xmlns:a16="http://schemas.microsoft.com/office/drawing/2014/main" id="{B6A0597E-7AE3-F242-9DDF-F678A5E11458}"/>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23" name="Text Placeholder 4">
            <a:extLst>
              <a:ext uri="{FF2B5EF4-FFF2-40B4-BE49-F238E27FC236}">
                <a16:creationId xmlns:a16="http://schemas.microsoft.com/office/drawing/2014/main" id="{EAB7162A-656B-3447-976F-951853C325A3}"/>
              </a:ext>
            </a:extLst>
          </p:cNvPr>
          <p:cNvSpPr>
            <a:spLocks noGrp="1"/>
          </p:cNvSpPr>
          <p:nvPr>
            <p:ph type="body" sz="quarter" idx="17"/>
          </p:nvPr>
        </p:nvSpPr>
        <p:spPr>
          <a:xfrm>
            <a:off x="941616" y="2328554"/>
            <a:ext cx="4963884" cy="645284"/>
          </a:xfrm>
          <a:prstGeom prst="rect">
            <a:avLst/>
          </a:prstGeom>
        </p:spPr>
        <p:txBody>
          <a:bodyPr rtlCol="0"/>
          <a:lstStyle>
            <a:lvl1pPr>
              <a:buNone/>
              <a:defRPr sz="1800" b="1"/>
            </a:lvl1pPr>
          </a:lstStyle>
          <a:p>
            <a:pPr lvl="0" rtl="0"/>
            <a:r>
              <a:rPr lang="en-US" noProof="0"/>
              <a:t>Click to edit Master text styles</a:t>
            </a:r>
          </a:p>
        </p:txBody>
      </p:sp>
      <p:sp>
        <p:nvSpPr>
          <p:cNvPr id="24" name="Text Placeholder 4">
            <a:extLst>
              <a:ext uri="{FF2B5EF4-FFF2-40B4-BE49-F238E27FC236}">
                <a16:creationId xmlns:a16="http://schemas.microsoft.com/office/drawing/2014/main" id="{C8B98E47-9A5A-E54C-A093-86D516AAD0FB}"/>
              </a:ext>
            </a:extLst>
          </p:cNvPr>
          <p:cNvSpPr>
            <a:spLocks noGrp="1"/>
          </p:cNvSpPr>
          <p:nvPr>
            <p:ph type="body" sz="quarter" idx="18"/>
          </p:nvPr>
        </p:nvSpPr>
        <p:spPr>
          <a:xfrm>
            <a:off x="6258199" y="2328554"/>
            <a:ext cx="4868860" cy="645284"/>
          </a:xfrm>
          <a:prstGeom prst="rect">
            <a:avLst/>
          </a:prstGeom>
        </p:spPr>
        <p:txBody>
          <a:bodyPr rtlCol="0"/>
          <a:lstStyle>
            <a:lvl1pPr>
              <a:buNone/>
              <a:defRPr sz="1800" b="1"/>
            </a:lvl1pPr>
          </a:lstStyle>
          <a:p>
            <a:pPr lvl="0" rtl="0"/>
            <a:r>
              <a:rPr lang="en-US" noProof="0"/>
              <a:t>Click to edit Master text styles</a:t>
            </a:r>
          </a:p>
        </p:txBody>
      </p:sp>
      <p:sp>
        <p:nvSpPr>
          <p:cNvPr id="5" name="Date Placeholder 4">
            <a:extLst>
              <a:ext uri="{FF2B5EF4-FFF2-40B4-BE49-F238E27FC236}">
                <a16:creationId xmlns:a16="http://schemas.microsoft.com/office/drawing/2014/main" id="{18E274C5-9C2D-4A46-AEAE-9DBE1C417477}"/>
              </a:ext>
            </a:extLst>
          </p:cNvPr>
          <p:cNvSpPr>
            <a:spLocks noGrp="1"/>
          </p:cNvSpPr>
          <p:nvPr>
            <p:ph type="dt" sz="half" idx="19"/>
          </p:nvPr>
        </p:nvSpPr>
        <p:spPr/>
        <p:txBody>
          <a:bodyPr rtlCol="0"/>
          <a:lstStyle/>
          <a:p>
            <a:pPr rtl="0"/>
            <a:r>
              <a:rPr lang="en-US" noProof="0"/>
              <a:t>March 2023</a:t>
            </a:r>
            <a:endParaRPr lang="en-GB" noProof="0"/>
          </a:p>
        </p:txBody>
      </p:sp>
      <p:sp>
        <p:nvSpPr>
          <p:cNvPr id="6" name="Footer Placeholder 5">
            <a:extLst>
              <a:ext uri="{FF2B5EF4-FFF2-40B4-BE49-F238E27FC236}">
                <a16:creationId xmlns:a16="http://schemas.microsoft.com/office/drawing/2014/main" id="{99419017-8DD9-4B28-B0F1-E82FFB8C1DFB}"/>
              </a:ext>
            </a:extLst>
          </p:cNvPr>
          <p:cNvSpPr>
            <a:spLocks noGrp="1"/>
          </p:cNvSpPr>
          <p:nvPr>
            <p:ph type="ftr" sz="quarter" idx="20"/>
          </p:nvPr>
        </p:nvSpPr>
        <p:spPr/>
        <p:txBody>
          <a:bodyPr rtlCol="0"/>
          <a:lstStyle/>
          <a:p>
            <a:pPr rtl="0"/>
            <a:r>
              <a:rPr lang="en-GB" noProof="0">
                <a:solidFill>
                  <a:schemeClr val="bg1"/>
                </a:solidFill>
              </a:rPr>
              <a:t>Annual Review</a:t>
            </a:r>
          </a:p>
        </p:txBody>
      </p:sp>
      <p:sp>
        <p:nvSpPr>
          <p:cNvPr id="7" name="Slide Number Placeholder 6">
            <a:extLst>
              <a:ext uri="{FF2B5EF4-FFF2-40B4-BE49-F238E27FC236}">
                <a16:creationId xmlns:a16="http://schemas.microsoft.com/office/drawing/2014/main" id="{BA0BFF08-A844-4449-9EC2-5B6B6C2D62AF}"/>
              </a:ext>
            </a:extLst>
          </p:cNvPr>
          <p:cNvSpPr>
            <a:spLocks noGrp="1"/>
          </p:cNvSpPr>
          <p:nvPr>
            <p:ph type="sldNum" sz="quarter" idx="21"/>
          </p:nvPr>
        </p:nvSpPr>
        <p:spPr/>
        <p:txBody>
          <a:bodyPr rtlCol="0"/>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506069497"/>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imeline">
    <p:bg>
      <p:bgPr>
        <a:solidFill>
          <a:schemeClr val="accent2"/>
        </a:solidFill>
        <a:effectLst/>
      </p:bgPr>
    </p:bg>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A116A2E3-682D-BD4F-9FC9-4546B0C9A186}"/>
              </a:ext>
            </a:extLst>
          </p:cNvPr>
          <p:cNvSpPr>
            <a:spLocks noGrp="1"/>
          </p:cNvSpPr>
          <p:nvPr>
            <p:ph type="title"/>
          </p:nvPr>
        </p:nvSpPr>
        <p:spPr>
          <a:xfrm>
            <a:off x="1028700" y="999068"/>
            <a:ext cx="7810500" cy="645284"/>
          </a:xfrm>
          <a:prstGeom prst="rect">
            <a:avLst/>
          </a:prstGeom>
        </p:spPr>
        <p:txBody>
          <a:bodyPr lIns="0" tIns="0" rIns="0" bIns="0" rtlCol="0" anchor="b"/>
          <a:lstStyle/>
          <a:p>
            <a:pPr rtl="0"/>
            <a:r>
              <a:rPr lang="en-US" noProof="0"/>
              <a:t>Click to edit Master title style</a:t>
            </a:r>
            <a:endParaRPr lang="en-GB" noProof="0"/>
          </a:p>
        </p:txBody>
      </p:sp>
      <p:cxnSp>
        <p:nvCxnSpPr>
          <p:cNvPr id="32" name="Straight Connector 31">
            <a:extLst>
              <a:ext uri="{FF2B5EF4-FFF2-40B4-BE49-F238E27FC236}">
                <a16:creationId xmlns:a16="http://schemas.microsoft.com/office/drawing/2014/main" id="{ED64AC08-85A6-6F44-88B4-3FAE91B70C1B}"/>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Text Placeholder 4">
            <a:extLst>
              <a:ext uri="{FF2B5EF4-FFF2-40B4-BE49-F238E27FC236}">
                <a16:creationId xmlns:a16="http://schemas.microsoft.com/office/drawing/2014/main" id="{2D1056DE-470B-C64D-99AE-5039A021EC58}"/>
              </a:ext>
            </a:extLst>
          </p:cNvPr>
          <p:cNvSpPr>
            <a:spLocks noGrp="1"/>
          </p:cNvSpPr>
          <p:nvPr>
            <p:ph type="body" sz="quarter" idx="17"/>
          </p:nvPr>
        </p:nvSpPr>
        <p:spPr>
          <a:xfrm>
            <a:off x="941616" y="2328553"/>
            <a:ext cx="2286000" cy="911029"/>
          </a:xfrm>
          <a:prstGeom prst="rect">
            <a:avLst/>
          </a:prstGeom>
        </p:spPr>
        <p:txBody>
          <a:bodyPr rtlCol="0"/>
          <a:lstStyle>
            <a:lvl1pPr>
              <a:buNone/>
              <a:defRPr sz="1800" b="1"/>
            </a:lvl1pPr>
          </a:lstStyle>
          <a:p>
            <a:pPr lvl="0" rtl="0"/>
            <a:r>
              <a:rPr lang="en-US" noProof="0"/>
              <a:t>Click to edit Master text styles</a:t>
            </a:r>
          </a:p>
        </p:txBody>
      </p:sp>
      <p:sp>
        <p:nvSpPr>
          <p:cNvPr id="37" name="Text Placeholder 4">
            <a:extLst>
              <a:ext uri="{FF2B5EF4-FFF2-40B4-BE49-F238E27FC236}">
                <a16:creationId xmlns:a16="http://schemas.microsoft.com/office/drawing/2014/main" id="{4ADA9C53-0DC4-4D43-B80C-9B0A9E0EBDE1}"/>
              </a:ext>
            </a:extLst>
          </p:cNvPr>
          <p:cNvSpPr>
            <a:spLocks noGrp="1"/>
          </p:cNvSpPr>
          <p:nvPr>
            <p:ph type="body" sz="quarter" idx="19"/>
          </p:nvPr>
        </p:nvSpPr>
        <p:spPr>
          <a:xfrm>
            <a:off x="6206672" y="2328553"/>
            <a:ext cx="2286000" cy="911029"/>
          </a:xfrm>
          <a:prstGeom prst="rect">
            <a:avLst/>
          </a:prstGeom>
        </p:spPr>
        <p:txBody>
          <a:bodyPr rtlCol="0"/>
          <a:lstStyle>
            <a:lvl1pPr>
              <a:buNone/>
              <a:defRPr sz="1800" b="1"/>
            </a:lvl1pPr>
          </a:lstStyle>
          <a:p>
            <a:pPr lvl="0" rtl="0"/>
            <a:r>
              <a:rPr lang="en-US" noProof="0"/>
              <a:t>Click to edit Master text styles</a:t>
            </a:r>
          </a:p>
        </p:txBody>
      </p:sp>
      <p:sp>
        <p:nvSpPr>
          <p:cNvPr id="38" name="Text Placeholder 4">
            <a:extLst>
              <a:ext uri="{FF2B5EF4-FFF2-40B4-BE49-F238E27FC236}">
                <a16:creationId xmlns:a16="http://schemas.microsoft.com/office/drawing/2014/main" id="{F8E68047-DF25-AB45-A0F0-F4DFE23516C6}"/>
              </a:ext>
            </a:extLst>
          </p:cNvPr>
          <p:cNvSpPr>
            <a:spLocks noGrp="1"/>
          </p:cNvSpPr>
          <p:nvPr>
            <p:ph type="body" sz="quarter" idx="20"/>
          </p:nvPr>
        </p:nvSpPr>
        <p:spPr>
          <a:xfrm>
            <a:off x="6206672" y="3336211"/>
            <a:ext cx="2286000" cy="2490992"/>
          </a:xfrm>
          <a:prstGeom prst="rect">
            <a:avLst/>
          </a:prstGeom>
        </p:spPr>
        <p:txBody>
          <a:bodyPr rtlCol="0"/>
          <a:lstStyle>
            <a:lvl1pPr marL="0" indent="0">
              <a:lnSpc>
                <a:spcPct val="100000"/>
              </a:lnSpc>
              <a:buFont typeface="Arial" panose="020B0604020202020204" pitchFamily="34" charset="0"/>
              <a:buNone/>
              <a:defRPr sz="1400" b="0"/>
            </a:lvl1pPr>
          </a:lstStyle>
          <a:p>
            <a:pPr lvl="0" rtl="0"/>
            <a:r>
              <a:rPr lang="en-US" noProof="0"/>
              <a:t>Click to edit Master text styles</a:t>
            </a:r>
          </a:p>
        </p:txBody>
      </p:sp>
      <p:sp>
        <p:nvSpPr>
          <p:cNvPr id="41" name="Text Placeholder 4">
            <a:extLst>
              <a:ext uri="{FF2B5EF4-FFF2-40B4-BE49-F238E27FC236}">
                <a16:creationId xmlns:a16="http://schemas.microsoft.com/office/drawing/2014/main" id="{61DB1B27-14E7-1549-BDAA-6DD31A1B1FC4}"/>
              </a:ext>
            </a:extLst>
          </p:cNvPr>
          <p:cNvSpPr>
            <a:spLocks noGrp="1"/>
          </p:cNvSpPr>
          <p:nvPr>
            <p:ph type="body" sz="quarter" idx="21"/>
          </p:nvPr>
        </p:nvSpPr>
        <p:spPr>
          <a:xfrm>
            <a:off x="8839200" y="2328553"/>
            <a:ext cx="2286000" cy="911029"/>
          </a:xfrm>
          <a:prstGeom prst="rect">
            <a:avLst/>
          </a:prstGeom>
        </p:spPr>
        <p:txBody>
          <a:bodyPr rtlCol="0"/>
          <a:lstStyle>
            <a:lvl1pPr>
              <a:buNone/>
              <a:defRPr sz="1800" b="1"/>
            </a:lvl1pPr>
          </a:lstStyle>
          <a:p>
            <a:pPr lvl="0" rtl="0"/>
            <a:r>
              <a:rPr lang="en-US" noProof="0"/>
              <a:t>Click to edit Master text styles</a:t>
            </a:r>
          </a:p>
        </p:txBody>
      </p:sp>
      <p:sp>
        <p:nvSpPr>
          <p:cNvPr id="42" name="Text Placeholder 4">
            <a:extLst>
              <a:ext uri="{FF2B5EF4-FFF2-40B4-BE49-F238E27FC236}">
                <a16:creationId xmlns:a16="http://schemas.microsoft.com/office/drawing/2014/main" id="{69D66743-22F2-C84F-9FD2-F350766D6CDF}"/>
              </a:ext>
            </a:extLst>
          </p:cNvPr>
          <p:cNvSpPr>
            <a:spLocks noGrp="1"/>
          </p:cNvSpPr>
          <p:nvPr>
            <p:ph type="body" sz="quarter" idx="22"/>
          </p:nvPr>
        </p:nvSpPr>
        <p:spPr>
          <a:xfrm>
            <a:off x="8839200" y="3331030"/>
            <a:ext cx="2286000" cy="2466536"/>
          </a:xfrm>
          <a:prstGeom prst="rect">
            <a:avLst/>
          </a:prstGeom>
        </p:spPr>
        <p:txBody>
          <a:bodyPr rtlCol="0"/>
          <a:lstStyle>
            <a:lvl1pPr marL="0" indent="0">
              <a:lnSpc>
                <a:spcPct val="100000"/>
              </a:lnSpc>
              <a:buFont typeface="Arial" panose="020B0604020202020204" pitchFamily="34" charset="0"/>
              <a:buNone/>
              <a:defRPr sz="1400" b="0"/>
            </a:lvl1pPr>
          </a:lstStyle>
          <a:p>
            <a:pPr lvl="0" rtl="0"/>
            <a:r>
              <a:rPr lang="en-US" noProof="0"/>
              <a:t>Click to edit Master text styles</a:t>
            </a:r>
          </a:p>
        </p:txBody>
      </p:sp>
      <p:sp>
        <p:nvSpPr>
          <p:cNvPr id="43" name="Text Placeholder 4">
            <a:extLst>
              <a:ext uri="{FF2B5EF4-FFF2-40B4-BE49-F238E27FC236}">
                <a16:creationId xmlns:a16="http://schemas.microsoft.com/office/drawing/2014/main" id="{4A38EF55-8739-4A40-A228-67296EA938B3}"/>
              </a:ext>
            </a:extLst>
          </p:cNvPr>
          <p:cNvSpPr>
            <a:spLocks noGrp="1"/>
          </p:cNvSpPr>
          <p:nvPr>
            <p:ph type="body" sz="quarter" idx="23"/>
          </p:nvPr>
        </p:nvSpPr>
        <p:spPr>
          <a:xfrm>
            <a:off x="3574144" y="2328553"/>
            <a:ext cx="2286000" cy="911029"/>
          </a:xfrm>
          <a:prstGeom prst="rect">
            <a:avLst/>
          </a:prstGeom>
        </p:spPr>
        <p:txBody>
          <a:bodyPr rtlCol="0"/>
          <a:lstStyle>
            <a:lvl1pPr>
              <a:buNone/>
              <a:defRPr sz="1800" b="1"/>
            </a:lvl1pPr>
          </a:lstStyle>
          <a:p>
            <a:pPr lvl="0" rtl="0"/>
            <a:r>
              <a:rPr lang="en-US" noProof="0"/>
              <a:t>Click to edit Master text styles</a:t>
            </a:r>
          </a:p>
        </p:txBody>
      </p:sp>
      <p:sp>
        <p:nvSpPr>
          <p:cNvPr id="44" name="Text Placeholder 4">
            <a:extLst>
              <a:ext uri="{FF2B5EF4-FFF2-40B4-BE49-F238E27FC236}">
                <a16:creationId xmlns:a16="http://schemas.microsoft.com/office/drawing/2014/main" id="{268DC74C-B0F9-2649-BEC3-BBA0BD737650}"/>
              </a:ext>
            </a:extLst>
          </p:cNvPr>
          <p:cNvSpPr>
            <a:spLocks noGrp="1"/>
          </p:cNvSpPr>
          <p:nvPr>
            <p:ph type="body" sz="quarter" idx="24"/>
          </p:nvPr>
        </p:nvSpPr>
        <p:spPr>
          <a:xfrm>
            <a:off x="3557921" y="3331029"/>
            <a:ext cx="2286000" cy="2466537"/>
          </a:xfrm>
          <a:prstGeom prst="rect">
            <a:avLst/>
          </a:prstGeom>
        </p:spPr>
        <p:txBody>
          <a:bodyPr rtlCol="0"/>
          <a:lstStyle>
            <a:lvl1pPr marL="0" indent="0">
              <a:lnSpc>
                <a:spcPct val="100000"/>
              </a:lnSpc>
              <a:buFont typeface="Arial" panose="020B0604020202020204" pitchFamily="34" charset="0"/>
              <a:buNone/>
              <a:defRPr sz="1400" b="0"/>
            </a:lvl1pPr>
          </a:lstStyle>
          <a:p>
            <a:pPr lvl="0" rtl="0"/>
            <a:r>
              <a:rPr lang="en-US" noProof="0"/>
              <a:t>Click to edit Master text styles</a:t>
            </a:r>
          </a:p>
        </p:txBody>
      </p:sp>
      <p:sp>
        <p:nvSpPr>
          <p:cNvPr id="3" name="Text Placeholder 2">
            <a:extLst>
              <a:ext uri="{FF2B5EF4-FFF2-40B4-BE49-F238E27FC236}">
                <a16:creationId xmlns:a16="http://schemas.microsoft.com/office/drawing/2014/main" id="{57B1422B-E6C5-43B2-9F2B-DECEB3812142}"/>
              </a:ext>
            </a:extLst>
          </p:cNvPr>
          <p:cNvSpPr>
            <a:spLocks noGrp="1"/>
          </p:cNvSpPr>
          <p:nvPr>
            <p:ph type="body" sz="quarter" idx="25"/>
          </p:nvPr>
        </p:nvSpPr>
        <p:spPr>
          <a:xfrm>
            <a:off x="968377" y="3331029"/>
            <a:ext cx="2286000" cy="2466975"/>
          </a:xfrm>
          <a:prstGeom prst="rect">
            <a:avLst/>
          </a:prstGeom>
        </p:spPr>
        <p:txBody>
          <a:bodyPr rtlCol="0"/>
          <a:lstStyle>
            <a:lvl1pPr marL="0" indent="0">
              <a:lnSpc>
                <a:spcPct val="100000"/>
              </a:lnSpc>
              <a:buNone/>
              <a:defRPr sz="1400"/>
            </a:lvl1pPr>
            <a:lvl2pPr>
              <a:buNone/>
              <a:defRPr sz="1400"/>
            </a:lvl2pPr>
            <a:lvl3pPr>
              <a:buNone/>
              <a:defRPr sz="1400"/>
            </a:lvl3pPr>
            <a:lvl4pPr>
              <a:buNone/>
              <a:defRPr sz="1400"/>
            </a:lvl4pPr>
            <a:lvl5pPr>
              <a:buNone/>
              <a:defRPr sz="1400"/>
            </a:lvl5pPr>
          </a:lstStyle>
          <a:p>
            <a:pPr lvl="0" rtl="0"/>
            <a:r>
              <a:rPr lang="en-US" noProof="0"/>
              <a:t>Click to edit Master text styles</a:t>
            </a:r>
          </a:p>
        </p:txBody>
      </p:sp>
      <p:sp>
        <p:nvSpPr>
          <p:cNvPr id="7" name="Date Placeholder 6">
            <a:extLst>
              <a:ext uri="{FF2B5EF4-FFF2-40B4-BE49-F238E27FC236}">
                <a16:creationId xmlns:a16="http://schemas.microsoft.com/office/drawing/2014/main" id="{8BC81DA9-1713-43A7-A2CF-A9525B11AF43}"/>
              </a:ext>
            </a:extLst>
          </p:cNvPr>
          <p:cNvSpPr>
            <a:spLocks noGrp="1"/>
          </p:cNvSpPr>
          <p:nvPr>
            <p:ph type="dt" sz="half" idx="26"/>
          </p:nvPr>
        </p:nvSpPr>
        <p:spPr/>
        <p:txBody>
          <a:bodyPr rtlCol="0"/>
          <a:lstStyle/>
          <a:p>
            <a:pPr rtl="0"/>
            <a:r>
              <a:rPr lang="en-US" noProof="0"/>
              <a:t>March 2023</a:t>
            </a:r>
            <a:endParaRPr lang="en-GB" noProof="0"/>
          </a:p>
        </p:txBody>
      </p:sp>
      <p:sp>
        <p:nvSpPr>
          <p:cNvPr id="8" name="Footer Placeholder 7">
            <a:extLst>
              <a:ext uri="{FF2B5EF4-FFF2-40B4-BE49-F238E27FC236}">
                <a16:creationId xmlns:a16="http://schemas.microsoft.com/office/drawing/2014/main" id="{CA76A8F0-5D79-4C8A-9966-308409EB26B0}"/>
              </a:ext>
            </a:extLst>
          </p:cNvPr>
          <p:cNvSpPr>
            <a:spLocks noGrp="1"/>
          </p:cNvSpPr>
          <p:nvPr>
            <p:ph type="ftr" sz="quarter" idx="27"/>
          </p:nvPr>
        </p:nvSpPr>
        <p:spPr/>
        <p:txBody>
          <a:bodyPr rtlCol="0"/>
          <a:lstStyle/>
          <a:p>
            <a:pPr rtl="0"/>
            <a:r>
              <a:rPr lang="en-GB" noProof="0">
                <a:solidFill>
                  <a:schemeClr val="bg1"/>
                </a:solidFill>
              </a:rPr>
              <a:t>Annual Review</a:t>
            </a:r>
          </a:p>
        </p:txBody>
      </p:sp>
      <p:sp>
        <p:nvSpPr>
          <p:cNvPr id="9" name="Slide Number Placeholder 8">
            <a:extLst>
              <a:ext uri="{FF2B5EF4-FFF2-40B4-BE49-F238E27FC236}">
                <a16:creationId xmlns:a16="http://schemas.microsoft.com/office/drawing/2014/main" id="{3F85BAE5-43DA-49F0-89E6-66D549C52389}"/>
              </a:ext>
            </a:extLst>
          </p:cNvPr>
          <p:cNvSpPr>
            <a:spLocks noGrp="1"/>
          </p:cNvSpPr>
          <p:nvPr>
            <p:ph type="sldNum" sz="quarter" idx="28"/>
          </p:nvPr>
        </p:nvSpPr>
        <p:spPr/>
        <p:txBody>
          <a:bodyPr rtlCol="0"/>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1356633647"/>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guide id="14" pos="1488">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E31DFB3-42E8-9540-92FB-4AE3F4203FE5}"/>
              </a:ext>
              <a:ext uri="{C183D7F6-B498-43B3-948B-1728B52AA6E4}">
                <adec:decorative xmlns:adec="http://schemas.microsoft.com/office/drawing/2017/decorative" val="1"/>
              </a:ext>
            </a:extLst>
          </p:cNvPr>
          <p:cNvSpPr>
            <a:spLocks/>
          </p:cNvSpPr>
          <p:nvPr userDrawn="1"/>
        </p:nvSpPr>
        <p:spPr bwMode="auto">
          <a:xfrm>
            <a:off x="0" y="1"/>
            <a:ext cx="11158847" cy="5824846"/>
          </a:xfrm>
          <a:prstGeom prst="rect">
            <a:avLst/>
          </a:prstGeom>
          <a:solidFill>
            <a:schemeClr val="accent2"/>
          </a:solidFill>
          <a:ln>
            <a:noFill/>
          </a:ln>
        </p:spPr>
        <p:txBody>
          <a:bodyPr rot="0" vert="horz" wrap="square" lIns="91440" tIns="45720" rIns="91440" bIns="45720" rtlCol="0" anchor="t" anchorCtr="0" upright="1">
            <a:noAutofit/>
          </a:bodyPr>
          <a:lstStyle/>
          <a:p>
            <a:pPr rtl="0"/>
            <a:endParaRPr lang="en-GB" noProof="0"/>
          </a:p>
        </p:txBody>
      </p:sp>
      <p:cxnSp>
        <p:nvCxnSpPr>
          <p:cNvPr id="6" name="Straight Connector 5">
            <a:extLst>
              <a:ext uri="{FF2B5EF4-FFF2-40B4-BE49-F238E27FC236}">
                <a16:creationId xmlns:a16="http://schemas.microsoft.com/office/drawing/2014/main" id="{F13C1B90-0A14-7B4B-B05B-357A6A88291E}"/>
              </a:ext>
            </a:extLst>
          </p:cNvPr>
          <p:cNvCxnSpPr>
            <a:cxnSpLocks/>
          </p:cNvCxnSpPr>
          <p:nvPr userDrawn="1"/>
        </p:nvCxnSpPr>
        <p:spPr>
          <a:xfrm>
            <a:off x="1036261" y="4159793"/>
            <a:ext cx="10122586" cy="0"/>
          </a:xfrm>
          <a:prstGeom prst="line">
            <a:avLst/>
          </a:prstGeom>
          <a:ln w="127000"/>
        </p:spPr>
        <p:style>
          <a:lnRef idx="1">
            <a:schemeClr val="dk1"/>
          </a:lnRef>
          <a:fillRef idx="0">
            <a:schemeClr val="dk1"/>
          </a:fillRef>
          <a:effectRef idx="0">
            <a:schemeClr val="dk1"/>
          </a:effectRef>
          <a:fontRef idx="minor">
            <a:schemeClr val="tx1"/>
          </a:fontRef>
        </p:style>
      </p:cxnSp>
      <p:sp>
        <p:nvSpPr>
          <p:cNvPr id="12" name="Content Placeholder 10">
            <a:extLst>
              <a:ext uri="{FF2B5EF4-FFF2-40B4-BE49-F238E27FC236}">
                <a16:creationId xmlns:a16="http://schemas.microsoft.com/office/drawing/2014/main" id="{90097E88-8912-8A4F-9D00-BDA132434FE4}"/>
              </a:ext>
            </a:extLst>
          </p:cNvPr>
          <p:cNvSpPr>
            <a:spLocks noGrp="1"/>
          </p:cNvSpPr>
          <p:nvPr>
            <p:ph sz="quarter" idx="11"/>
          </p:nvPr>
        </p:nvSpPr>
        <p:spPr>
          <a:xfrm>
            <a:off x="1033153" y="4728131"/>
            <a:ext cx="7806047" cy="281164"/>
          </a:xfrm>
          <a:prstGeom prst="rect">
            <a:avLst/>
          </a:prstGeom>
        </p:spPr>
        <p:txBody>
          <a:bodyPr lIns="0" tIns="0" rIns="0" bIns="0" rtlCol="0"/>
          <a:lstStyle>
            <a:lvl1pPr marL="0" indent="0">
              <a:buNone/>
              <a:defRPr sz="1600"/>
            </a:lvl1pPr>
          </a:lstStyle>
          <a:p>
            <a:pPr lvl="0" rtl="0"/>
            <a:r>
              <a:rPr lang="en-US" noProof="0"/>
              <a:t>Click to edit Master text styles</a:t>
            </a:r>
          </a:p>
        </p:txBody>
      </p:sp>
      <p:sp>
        <p:nvSpPr>
          <p:cNvPr id="4" name="Title 3">
            <a:extLst>
              <a:ext uri="{FF2B5EF4-FFF2-40B4-BE49-F238E27FC236}">
                <a16:creationId xmlns:a16="http://schemas.microsoft.com/office/drawing/2014/main" id="{E58E2CE6-6A25-40B9-BD31-82C750738938}"/>
              </a:ext>
            </a:extLst>
          </p:cNvPr>
          <p:cNvSpPr>
            <a:spLocks noGrp="1"/>
          </p:cNvSpPr>
          <p:nvPr>
            <p:ph type="title"/>
          </p:nvPr>
        </p:nvSpPr>
        <p:spPr>
          <a:xfrm>
            <a:off x="976313" y="1656344"/>
            <a:ext cx="7805737" cy="2113466"/>
          </a:xfrm>
          <a:prstGeom prst="rect">
            <a:avLst/>
          </a:prstGeom>
        </p:spPr>
        <p:txBody>
          <a:bodyPr rtlCol="0" anchor="b"/>
          <a:lstStyle>
            <a:lvl1pPr>
              <a:defRPr sz="6000"/>
            </a:lvl1pPr>
          </a:lstStyle>
          <a:p>
            <a:pPr rtl="0"/>
            <a:r>
              <a:rPr lang="en-US" noProof="0"/>
              <a:t>Click to edit Master title style</a:t>
            </a:r>
            <a:endParaRPr lang="en-GB" noProof="0"/>
          </a:p>
        </p:txBody>
      </p:sp>
    </p:spTree>
    <p:extLst>
      <p:ext uri="{BB962C8B-B14F-4D97-AF65-F5344CB8AC3E}">
        <p14:creationId xmlns:p14="http://schemas.microsoft.com/office/powerpoint/2010/main" val="20271085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855E5B9-5A63-2D46-8653-3FD1F538F58A}"/>
              </a:ext>
              <a:ext uri="{C183D7F6-B498-43B3-948B-1728B52AA6E4}">
                <adec:decorative xmlns:adec="http://schemas.microsoft.com/office/drawing/2017/decorative" val="1"/>
              </a:ext>
            </a:extLst>
          </p:cNvPr>
          <p:cNvSpPr>
            <a:spLocks/>
          </p:cNvSpPr>
          <p:nvPr userDrawn="1"/>
        </p:nvSpPr>
        <p:spPr bwMode="auto">
          <a:xfrm>
            <a:off x="0" y="4453"/>
            <a:ext cx="11158847" cy="5824847"/>
          </a:xfrm>
          <a:prstGeom prst="rect">
            <a:avLst/>
          </a:prstGeom>
          <a:solidFill>
            <a:schemeClr val="accent2"/>
          </a:solidFill>
          <a:ln>
            <a:noFill/>
          </a:ln>
        </p:spPr>
        <p:txBody>
          <a:bodyPr rot="0" vert="horz" wrap="square" lIns="91440" tIns="45720" rIns="91440" bIns="45720" rtlCol="0" anchor="t" anchorCtr="0" upright="1">
            <a:noAutofit/>
          </a:bodyPr>
          <a:lstStyle/>
          <a:p>
            <a:pPr rtl="0"/>
            <a:endParaRPr lang="en-GB" noProof="0"/>
          </a:p>
        </p:txBody>
      </p:sp>
      <p:sp>
        <p:nvSpPr>
          <p:cNvPr id="3" name="Table Placeholder 2">
            <a:extLst>
              <a:ext uri="{FF2B5EF4-FFF2-40B4-BE49-F238E27FC236}">
                <a16:creationId xmlns:a16="http://schemas.microsoft.com/office/drawing/2014/main" id="{03FB492B-801F-1741-BD1B-89F9C6BFF0EC}"/>
              </a:ext>
            </a:extLst>
          </p:cNvPr>
          <p:cNvSpPr>
            <a:spLocks noGrp="1"/>
          </p:cNvSpPr>
          <p:nvPr>
            <p:ph type="tbl" sz="quarter" idx="10"/>
          </p:nvPr>
        </p:nvSpPr>
        <p:spPr>
          <a:xfrm>
            <a:off x="1028700" y="2423161"/>
            <a:ext cx="9067800" cy="2227404"/>
          </a:xfrm>
          <a:prstGeom prst="rect">
            <a:avLst/>
          </a:prstGeom>
        </p:spPr>
        <p:txBody>
          <a:bodyPr rtlCol="0"/>
          <a:lstStyle/>
          <a:p>
            <a:pPr rtl="0"/>
            <a:r>
              <a:rPr lang="en-US" noProof="0"/>
              <a:t>Click icon to add table</a:t>
            </a:r>
            <a:endParaRPr lang="en-GB" noProof="0"/>
          </a:p>
        </p:txBody>
      </p:sp>
      <p:sp>
        <p:nvSpPr>
          <p:cNvPr id="13" name="Title 1">
            <a:extLst>
              <a:ext uri="{FF2B5EF4-FFF2-40B4-BE49-F238E27FC236}">
                <a16:creationId xmlns:a16="http://schemas.microsoft.com/office/drawing/2014/main" id="{774545B3-0290-D848-BDB5-811BC52BD457}"/>
              </a:ext>
            </a:extLst>
          </p:cNvPr>
          <p:cNvSpPr>
            <a:spLocks noGrp="1"/>
          </p:cNvSpPr>
          <p:nvPr>
            <p:ph type="title"/>
          </p:nvPr>
        </p:nvSpPr>
        <p:spPr>
          <a:xfrm>
            <a:off x="1028700" y="999068"/>
            <a:ext cx="10096500" cy="645284"/>
          </a:xfrm>
          <a:prstGeom prst="rect">
            <a:avLst/>
          </a:prstGeom>
        </p:spPr>
        <p:txBody>
          <a:bodyPr lIns="0" tIns="0" rIns="0" bIns="0" rtlCol="0" anchor="b"/>
          <a:lstStyle/>
          <a:p>
            <a:pPr rtl="0"/>
            <a:r>
              <a:rPr lang="en-US" noProof="0"/>
              <a:t>Click to edit Master title style</a:t>
            </a:r>
            <a:endParaRPr lang="en-GB" noProof="0"/>
          </a:p>
        </p:txBody>
      </p:sp>
      <p:cxnSp>
        <p:nvCxnSpPr>
          <p:cNvPr id="14" name="Straight Connector 13">
            <a:extLst>
              <a:ext uri="{FF2B5EF4-FFF2-40B4-BE49-F238E27FC236}">
                <a16:creationId xmlns:a16="http://schemas.microsoft.com/office/drawing/2014/main" id="{03709460-09E4-854A-889B-491A934DE40F}"/>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6" name="Date Placeholder 5">
            <a:extLst>
              <a:ext uri="{FF2B5EF4-FFF2-40B4-BE49-F238E27FC236}">
                <a16:creationId xmlns:a16="http://schemas.microsoft.com/office/drawing/2014/main" id="{0F749A19-BE29-4599-ABBE-E7C61FF9EE3F}"/>
              </a:ext>
            </a:extLst>
          </p:cNvPr>
          <p:cNvSpPr>
            <a:spLocks noGrp="1"/>
          </p:cNvSpPr>
          <p:nvPr>
            <p:ph type="dt" sz="half" idx="11"/>
          </p:nvPr>
        </p:nvSpPr>
        <p:spPr/>
        <p:txBody>
          <a:bodyPr rtlCol="0"/>
          <a:lstStyle/>
          <a:p>
            <a:pPr rtl="0"/>
            <a:r>
              <a:rPr lang="en-US" noProof="0"/>
              <a:t>March 2023</a:t>
            </a:r>
            <a:endParaRPr lang="en-GB" noProof="0"/>
          </a:p>
        </p:txBody>
      </p:sp>
      <p:sp>
        <p:nvSpPr>
          <p:cNvPr id="7" name="Footer Placeholder 6">
            <a:extLst>
              <a:ext uri="{FF2B5EF4-FFF2-40B4-BE49-F238E27FC236}">
                <a16:creationId xmlns:a16="http://schemas.microsoft.com/office/drawing/2014/main" id="{98F30C11-6611-47E2-9CF7-8EE77F4CD107}"/>
              </a:ext>
            </a:extLst>
          </p:cNvPr>
          <p:cNvSpPr>
            <a:spLocks noGrp="1"/>
          </p:cNvSpPr>
          <p:nvPr>
            <p:ph type="ftr" sz="quarter" idx="12"/>
          </p:nvPr>
        </p:nvSpPr>
        <p:spPr/>
        <p:txBody>
          <a:bodyPr rtlCol="0"/>
          <a:lstStyle/>
          <a:p>
            <a:pPr rtl="0"/>
            <a:r>
              <a:rPr lang="en-GB" noProof="0">
                <a:solidFill>
                  <a:schemeClr val="bg1"/>
                </a:solidFill>
              </a:rPr>
              <a:t>Annual Review</a:t>
            </a:r>
          </a:p>
        </p:txBody>
      </p:sp>
      <p:sp>
        <p:nvSpPr>
          <p:cNvPr id="8" name="Slide Number Placeholder 7">
            <a:extLst>
              <a:ext uri="{FF2B5EF4-FFF2-40B4-BE49-F238E27FC236}">
                <a16:creationId xmlns:a16="http://schemas.microsoft.com/office/drawing/2014/main" id="{5AF710E8-4CE9-4D79-8121-DD559D321EC4}"/>
              </a:ext>
            </a:extLst>
          </p:cNvPr>
          <p:cNvSpPr>
            <a:spLocks noGrp="1"/>
          </p:cNvSpPr>
          <p:nvPr>
            <p:ph type="sldNum" sz="quarter" idx="13"/>
          </p:nvPr>
        </p:nvSpPr>
        <p:spPr/>
        <p:txBody>
          <a:bodyPr rtlCol="0"/>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3413503385"/>
      </p:ext>
    </p:extLst>
  </p:cSld>
  <p:clrMapOvr>
    <a:masterClrMapping/>
  </p:clrMapOvr>
  <p:extLst>
    <p:ext uri="{DCECCB84-F9BA-43D5-87BE-67443E8EF086}">
      <p15:sldGuideLst xmlns:p15="http://schemas.microsoft.com/office/powerpoint/2012/main">
        <p15:guide id="2" pos="648">
          <p15:clr>
            <a:srgbClr val="FBAE40"/>
          </p15:clr>
        </p15:guide>
        <p15:guide id="4" orient="horz" pos="1152" userDrawn="1">
          <p15:clr>
            <a:srgbClr val="FBAE40"/>
          </p15:clr>
        </p15:guide>
        <p15:guide id="5" orient="horz" pos="1440" userDrawn="1">
          <p15:clr>
            <a:srgbClr val="FBAE40"/>
          </p15:clr>
        </p15:guide>
        <p15:guide id="6" pos="636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cxnSp>
        <p:nvCxnSpPr>
          <p:cNvPr id="29" name="Straight Connector 28">
            <a:extLst>
              <a:ext uri="{FF2B5EF4-FFF2-40B4-BE49-F238E27FC236}">
                <a16:creationId xmlns:a16="http://schemas.microsoft.com/office/drawing/2014/main" id="{EFAD8BFA-14F6-F54A-AB64-29F9F7616A7D}"/>
              </a:ext>
            </a:extLst>
          </p:cNvPr>
          <p:cNvCxnSpPr>
            <a:cxnSpLocks/>
          </p:cNvCxnSpPr>
          <p:nvPr userDrawn="1"/>
        </p:nvCxnSpPr>
        <p:spPr>
          <a:xfrm>
            <a:off x="1033153" y="1874640"/>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Text Placeholder 4">
            <a:extLst>
              <a:ext uri="{FF2B5EF4-FFF2-40B4-BE49-F238E27FC236}">
                <a16:creationId xmlns:a16="http://schemas.microsoft.com/office/drawing/2014/main" id="{15B9E731-6B9B-024E-9360-F9F34CC6638B}"/>
              </a:ext>
            </a:extLst>
          </p:cNvPr>
          <p:cNvSpPr>
            <a:spLocks noGrp="1"/>
          </p:cNvSpPr>
          <p:nvPr>
            <p:ph type="body" sz="quarter" idx="10"/>
          </p:nvPr>
        </p:nvSpPr>
        <p:spPr>
          <a:xfrm>
            <a:off x="1028700" y="4313437"/>
            <a:ext cx="1828800" cy="401220"/>
          </a:xfrm>
          <a:prstGeom prst="rect">
            <a:avLst/>
          </a:prstGeom>
        </p:spPr>
        <p:txBody>
          <a:bodyPr lIns="0" tIns="0" rIns="0" bIns="0" rtlCol="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rtl="0"/>
            <a:r>
              <a:rPr lang="en-US" noProof="0"/>
              <a:t>Click to edit Master text styles</a:t>
            </a:r>
          </a:p>
        </p:txBody>
      </p:sp>
      <p:sp>
        <p:nvSpPr>
          <p:cNvPr id="30" name="Text Placeholder 4">
            <a:extLst>
              <a:ext uri="{FF2B5EF4-FFF2-40B4-BE49-F238E27FC236}">
                <a16:creationId xmlns:a16="http://schemas.microsoft.com/office/drawing/2014/main" id="{FD3D9C96-2F42-E545-BD97-AC8568E2F49D}"/>
              </a:ext>
            </a:extLst>
          </p:cNvPr>
          <p:cNvSpPr>
            <a:spLocks noGrp="1"/>
          </p:cNvSpPr>
          <p:nvPr>
            <p:ph type="body" sz="quarter" idx="11"/>
          </p:nvPr>
        </p:nvSpPr>
        <p:spPr>
          <a:xfrm>
            <a:off x="1028700" y="4752757"/>
            <a:ext cx="1828800" cy="552450"/>
          </a:xfrm>
          <a:prstGeom prst="rect">
            <a:avLst/>
          </a:prstGeom>
        </p:spPr>
        <p:txBody>
          <a:bodyPr lIns="0" tIns="0" rIns="0" bIns="0" rtlCol="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rtl="0"/>
            <a:r>
              <a:rPr lang="en-US" noProof="0"/>
              <a:t>Click to edit Master text styles</a:t>
            </a:r>
          </a:p>
        </p:txBody>
      </p:sp>
      <p:sp>
        <p:nvSpPr>
          <p:cNvPr id="31" name="Text Placeholder 4">
            <a:extLst>
              <a:ext uri="{FF2B5EF4-FFF2-40B4-BE49-F238E27FC236}">
                <a16:creationId xmlns:a16="http://schemas.microsoft.com/office/drawing/2014/main" id="{892AA37C-BA0F-9C4F-B098-EDFE391C47DB}"/>
              </a:ext>
            </a:extLst>
          </p:cNvPr>
          <p:cNvSpPr>
            <a:spLocks noGrp="1"/>
          </p:cNvSpPr>
          <p:nvPr>
            <p:ph type="body" sz="quarter" idx="12"/>
          </p:nvPr>
        </p:nvSpPr>
        <p:spPr>
          <a:xfrm>
            <a:off x="3784600" y="4332486"/>
            <a:ext cx="1828800" cy="401221"/>
          </a:xfrm>
          <a:prstGeom prst="rect">
            <a:avLst/>
          </a:prstGeom>
        </p:spPr>
        <p:txBody>
          <a:bodyPr lIns="0" tIns="0" rIns="0" bIns="0" rtlCol="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rtl="0"/>
            <a:r>
              <a:rPr lang="en-US" noProof="0"/>
              <a:t>Click to edit Master text styles</a:t>
            </a:r>
          </a:p>
        </p:txBody>
      </p:sp>
      <p:sp>
        <p:nvSpPr>
          <p:cNvPr id="32" name="Text Placeholder 4">
            <a:extLst>
              <a:ext uri="{FF2B5EF4-FFF2-40B4-BE49-F238E27FC236}">
                <a16:creationId xmlns:a16="http://schemas.microsoft.com/office/drawing/2014/main" id="{EEAAAC92-F1DA-6847-8D56-1ACCD5E3B0F5}"/>
              </a:ext>
            </a:extLst>
          </p:cNvPr>
          <p:cNvSpPr>
            <a:spLocks noGrp="1"/>
          </p:cNvSpPr>
          <p:nvPr>
            <p:ph type="body" sz="quarter" idx="13"/>
          </p:nvPr>
        </p:nvSpPr>
        <p:spPr>
          <a:xfrm>
            <a:off x="3784600" y="4752757"/>
            <a:ext cx="1828800" cy="552450"/>
          </a:xfrm>
          <a:prstGeom prst="rect">
            <a:avLst/>
          </a:prstGeom>
        </p:spPr>
        <p:txBody>
          <a:bodyPr lIns="0" tIns="0" rIns="0" bIns="0" rtlCol="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rtl="0"/>
            <a:r>
              <a:rPr lang="en-US" noProof="0"/>
              <a:t>Click to edit Master text styles</a:t>
            </a:r>
          </a:p>
        </p:txBody>
      </p:sp>
      <p:sp>
        <p:nvSpPr>
          <p:cNvPr id="33" name="Text Placeholder 4">
            <a:extLst>
              <a:ext uri="{FF2B5EF4-FFF2-40B4-BE49-F238E27FC236}">
                <a16:creationId xmlns:a16="http://schemas.microsoft.com/office/drawing/2014/main" id="{F4E4153D-E2B3-7D4A-8D92-FF6597B2FB5F}"/>
              </a:ext>
            </a:extLst>
          </p:cNvPr>
          <p:cNvSpPr>
            <a:spLocks noGrp="1"/>
          </p:cNvSpPr>
          <p:nvPr>
            <p:ph type="body" sz="quarter" idx="14"/>
          </p:nvPr>
        </p:nvSpPr>
        <p:spPr>
          <a:xfrm>
            <a:off x="6531512" y="4313436"/>
            <a:ext cx="1828800" cy="420271"/>
          </a:xfrm>
          <a:prstGeom prst="rect">
            <a:avLst/>
          </a:prstGeom>
        </p:spPr>
        <p:txBody>
          <a:bodyPr lIns="0" tIns="0" rIns="0" bIns="0" rtlCol="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rtl="0"/>
            <a:r>
              <a:rPr lang="en-US" noProof="0"/>
              <a:t>Click to edit Master text styles</a:t>
            </a:r>
          </a:p>
        </p:txBody>
      </p:sp>
      <p:sp>
        <p:nvSpPr>
          <p:cNvPr id="34" name="Text Placeholder 4">
            <a:extLst>
              <a:ext uri="{FF2B5EF4-FFF2-40B4-BE49-F238E27FC236}">
                <a16:creationId xmlns:a16="http://schemas.microsoft.com/office/drawing/2014/main" id="{0D6B703A-5BF6-744F-A3D3-C65E3F8B3B6B}"/>
              </a:ext>
            </a:extLst>
          </p:cNvPr>
          <p:cNvSpPr>
            <a:spLocks noGrp="1"/>
          </p:cNvSpPr>
          <p:nvPr>
            <p:ph type="body" sz="quarter" idx="15"/>
          </p:nvPr>
        </p:nvSpPr>
        <p:spPr>
          <a:xfrm>
            <a:off x="6531512" y="4752757"/>
            <a:ext cx="1828800" cy="552451"/>
          </a:xfrm>
          <a:prstGeom prst="rect">
            <a:avLst/>
          </a:prstGeom>
        </p:spPr>
        <p:txBody>
          <a:bodyPr lIns="0" tIns="0" rIns="0" bIns="0" rtlCol="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rtl="0"/>
            <a:r>
              <a:rPr lang="en-US" noProof="0"/>
              <a:t>Click to edit Master text styles</a:t>
            </a:r>
          </a:p>
        </p:txBody>
      </p:sp>
      <p:sp>
        <p:nvSpPr>
          <p:cNvPr id="35" name="Text Placeholder 4">
            <a:extLst>
              <a:ext uri="{FF2B5EF4-FFF2-40B4-BE49-F238E27FC236}">
                <a16:creationId xmlns:a16="http://schemas.microsoft.com/office/drawing/2014/main" id="{982A9FE5-981A-B340-B8F8-D2DB83C19609}"/>
              </a:ext>
            </a:extLst>
          </p:cNvPr>
          <p:cNvSpPr>
            <a:spLocks noGrp="1"/>
          </p:cNvSpPr>
          <p:nvPr>
            <p:ph type="body" sz="quarter" idx="16"/>
          </p:nvPr>
        </p:nvSpPr>
        <p:spPr>
          <a:xfrm>
            <a:off x="9296400" y="4332486"/>
            <a:ext cx="1828800" cy="420271"/>
          </a:xfrm>
          <a:prstGeom prst="rect">
            <a:avLst/>
          </a:prstGeom>
        </p:spPr>
        <p:txBody>
          <a:bodyPr lIns="0" tIns="0" rIns="0" bIns="0" rtlCol="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rtl="0"/>
            <a:r>
              <a:rPr lang="en-US" noProof="0"/>
              <a:t>Click to edit Master text styles</a:t>
            </a:r>
          </a:p>
        </p:txBody>
      </p:sp>
      <p:sp>
        <p:nvSpPr>
          <p:cNvPr id="36" name="Text Placeholder 4">
            <a:extLst>
              <a:ext uri="{FF2B5EF4-FFF2-40B4-BE49-F238E27FC236}">
                <a16:creationId xmlns:a16="http://schemas.microsoft.com/office/drawing/2014/main" id="{594B2391-B4C8-5542-8285-39BAD874EC11}"/>
              </a:ext>
            </a:extLst>
          </p:cNvPr>
          <p:cNvSpPr>
            <a:spLocks noGrp="1"/>
          </p:cNvSpPr>
          <p:nvPr>
            <p:ph type="body" sz="quarter" idx="17"/>
          </p:nvPr>
        </p:nvSpPr>
        <p:spPr>
          <a:xfrm>
            <a:off x="9296400" y="4752757"/>
            <a:ext cx="1828800" cy="552451"/>
          </a:xfrm>
          <a:prstGeom prst="rect">
            <a:avLst/>
          </a:prstGeom>
        </p:spPr>
        <p:txBody>
          <a:bodyPr lIns="0" tIns="0" rIns="0" bIns="0" rtlCol="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rtl="0"/>
            <a:r>
              <a:rPr lang="en-US" noProof="0"/>
              <a:t>Click to edit Master text styles</a:t>
            </a:r>
          </a:p>
        </p:txBody>
      </p:sp>
      <p:sp>
        <p:nvSpPr>
          <p:cNvPr id="37" name="Picture Placeholder 25">
            <a:extLst>
              <a:ext uri="{FF2B5EF4-FFF2-40B4-BE49-F238E27FC236}">
                <a16:creationId xmlns:a16="http://schemas.microsoft.com/office/drawing/2014/main" id="{A2D87BC1-884E-CD4E-BABF-B7AF4DF7869E}"/>
              </a:ext>
            </a:extLst>
          </p:cNvPr>
          <p:cNvSpPr>
            <a:spLocks noGrp="1"/>
          </p:cNvSpPr>
          <p:nvPr>
            <p:ph type="pic" sz="quarter" idx="18"/>
          </p:nvPr>
        </p:nvSpPr>
        <p:spPr>
          <a:xfrm>
            <a:off x="1028700" y="2308936"/>
            <a:ext cx="1828800" cy="1831590"/>
          </a:xfrm>
          <a:prstGeom prst="rect">
            <a:avLst/>
          </a:prstGeom>
        </p:spPr>
        <p:txBody>
          <a:bodyPr rtlCol="0"/>
          <a:lstStyle>
            <a:lvl1pPr>
              <a:defRPr sz="2000"/>
            </a:lvl1pPr>
          </a:lstStyle>
          <a:p>
            <a:pPr rtl="0"/>
            <a:r>
              <a:rPr lang="en-US" noProof="0"/>
              <a:t>Click icon to add picture</a:t>
            </a:r>
            <a:endParaRPr lang="en-GB" noProof="0"/>
          </a:p>
        </p:txBody>
      </p:sp>
      <p:sp>
        <p:nvSpPr>
          <p:cNvPr id="38" name="Picture Placeholder 25">
            <a:extLst>
              <a:ext uri="{FF2B5EF4-FFF2-40B4-BE49-F238E27FC236}">
                <a16:creationId xmlns:a16="http://schemas.microsoft.com/office/drawing/2014/main" id="{DB0763B3-E65F-8A47-AA7C-C9A56C50600F}"/>
              </a:ext>
            </a:extLst>
          </p:cNvPr>
          <p:cNvSpPr>
            <a:spLocks noGrp="1"/>
          </p:cNvSpPr>
          <p:nvPr>
            <p:ph type="pic" sz="quarter" idx="19"/>
          </p:nvPr>
        </p:nvSpPr>
        <p:spPr>
          <a:xfrm>
            <a:off x="3784600" y="2308936"/>
            <a:ext cx="1828800" cy="1831590"/>
          </a:xfrm>
          <a:prstGeom prst="rect">
            <a:avLst/>
          </a:prstGeom>
        </p:spPr>
        <p:txBody>
          <a:bodyPr rtlCol="0"/>
          <a:lstStyle>
            <a:lvl1pPr>
              <a:defRPr sz="2000"/>
            </a:lvl1pPr>
          </a:lstStyle>
          <a:p>
            <a:pPr rtl="0"/>
            <a:r>
              <a:rPr lang="en-US" noProof="0"/>
              <a:t>Click icon to add picture</a:t>
            </a:r>
            <a:endParaRPr lang="en-GB" noProof="0"/>
          </a:p>
        </p:txBody>
      </p:sp>
      <p:sp>
        <p:nvSpPr>
          <p:cNvPr id="39" name="Picture Placeholder 25">
            <a:extLst>
              <a:ext uri="{FF2B5EF4-FFF2-40B4-BE49-F238E27FC236}">
                <a16:creationId xmlns:a16="http://schemas.microsoft.com/office/drawing/2014/main" id="{1E0F47CF-6DE7-F745-B9D8-55421009AF4E}"/>
              </a:ext>
            </a:extLst>
          </p:cNvPr>
          <p:cNvSpPr>
            <a:spLocks noGrp="1"/>
          </p:cNvSpPr>
          <p:nvPr>
            <p:ph type="pic" sz="quarter" idx="20"/>
          </p:nvPr>
        </p:nvSpPr>
        <p:spPr>
          <a:xfrm>
            <a:off x="6540500" y="2308936"/>
            <a:ext cx="1828800" cy="1831590"/>
          </a:xfrm>
          <a:prstGeom prst="rect">
            <a:avLst/>
          </a:prstGeom>
        </p:spPr>
        <p:txBody>
          <a:bodyPr rtlCol="0"/>
          <a:lstStyle>
            <a:lvl1pPr>
              <a:defRPr sz="2000"/>
            </a:lvl1pPr>
          </a:lstStyle>
          <a:p>
            <a:pPr rtl="0"/>
            <a:r>
              <a:rPr lang="en-US" noProof="0"/>
              <a:t>Click icon to add picture</a:t>
            </a:r>
            <a:endParaRPr lang="en-GB" noProof="0"/>
          </a:p>
        </p:txBody>
      </p:sp>
      <p:sp>
        <p:nvSpPr>
          <p:cNvPr id="40" name="Picture Placeholder 25">
            <a:extLst>
              <a:ext uri="{FF2B5EF4-FFF2-40B4-BE49-F238E27FC236}">
                <a16:creationId xmlns:a16="http://schemas.microsoft.com/office/drawing/2014/main" id="{B4621956-6AB4-E346-8900-9AE2A51ADBC5}"/>
              </a:ext>
            </a:extLst>
          </p:cNvPr>
          <p:cNvSpPr>
            <a:spLocks noGrp="1"/>
          </p:cNvSpPr>
          <p:nvPr>
            <p:ph type="pic" sz="quarter" idx="21"/>
          </p:nvPr>
        </p:nvSpPr>
        <p:spPr>
          <a:xfrm>
            <a:off x="9296400" y="2314278"/>
            <a:ext cx="1828800" cy="1831590"/>
          </a:xfrm>
          <a:prstGeom prst="rect">
            <a:avLst/>
          </a:prstGeom>
        </p:spPr>
        <p:txBody>
          <a:bodyPr rtlCol="0"/>
          <a:lstStyle>
            <a:lvl1pPr>
              <a:defRPr sz="2000"/>
            </a:lvl1pPr>
          </a:lstStyle>
          <a:p>
            <a:pPr rtl="0"/>
            <a:r>
              <a:rPr lang="en-US" noProof="0"/>
              <a:t>Click icon to add picture</a:t>
            </a:r>
            <a:endParaRPr lang="en-GB" noProof="0"/>
          </a:p>
        </p:txBody>
      </p:sp>
      <p:sp>
        <p:nvSpPr>
          <p:cNvPr id="25" name="Title 1">
            <a:extLst>
              <a:ext uri="{FF2B5EF4-FFF2-40B4-BE49-F238E27FC236}">
                <a16:creationId xmlns:a16="http://schemas.microsoft.com/office/drawing/2014/main" id="{3B64062A-6292-0441-95CB-9A91F49DBAA7}"/>
              </a:ext>
            </a:extLst>
          </p:cNvPr>
          <p:cNvSpPr>
            <a:spLocks noGrp="1"/>
          </p:cNvSpPr>
          <p:nvPr>
            <p:ph type="title"/>
          </p:nvPr>
        </p:nvSpPr>
        <p:spPr>
          <a:xfrm>
            <a:off x="1028700" y="999068"/>
            <a:ext cx="7810500" cy="645284"/>
          </a:xfrm>
          <a:prstGeom prst="rect">
            <a:avLst/>
          </a:prstGeom>
        </p:spPr>
        <p:txBody>
          <a:bodyPr lIns="0" tIns="0" rIns="0" bIns="0" rtlCol="0" anchor="b"/>
          <a:lstStyle/>
          <a:p>
            <a:pPr rtl="0"/>
            <a:r>
              <a:rPr lang="en-US" noProof="0"/>
              <a:t>Click to edit Master title style</a:t>
            </a:r>
            <a:endParaRPr lang="en-GB" noProof="0"/>
          </a:p>
        </p:txBody>
      </p:sp>
      <p:sp>
        <p:nvSpPr>
          <p:cNvPr id="6" name="Date Placeholder 5">
            <a:extLst>
              <a:ext uri="{FF2B5EF4-FFF2-40B4-BE49-F238E27FC236}">
                <a16:creationId xmlns:a16="http://schemas.microsoft.com/office/drawing/2014/main" id="{383883EC-FACE-4093-9976-8B0D4C8BEBCC}"/>
              </a:ext>
            </a:extLst>
          </p:cNvPr>
          <p:cNvSpPr>
            <a:spLocks noGrp="1"/>
          </p:cNvSpPr>
          <p:nvPr>
            <p:ph type="dt" sz="half" idx="22"/>
          </p:nvPr>
        </p:nvSpPr>
        <p:spPr/>
        <p:txBody>
          <a:bodyPr rtlCol="0"/>
          <a:lstStyle/>
          <a:p>
            <a:pPr rtl="0"/>
            <a:r>
              <a:rPr lang="en-US" noProof="0"/>
              <a:t>March 2023</a:t>
            </a:r>
            <a:endParaRPr lang="en-GB" noProof="0"/>
          </a:p>
        </p:txBody>
      </p:sp>
      <p:sp>
        <p:nvSpPr>
          <p:cNvPr id="7" name="Footer Placeholder 6">
            <a:extLst>
              <a:ext uri="{FF2B5EF4-FFF2-40B4-BE49-F238E27FC236}">
                <a16:creationId xmlns:a16="http://schemas.microsoft.com/office/drawing/2014/main" id="{E2611EE2-9C8D-405E-9ABF-8EFD1E1D6BB5}"/>
              </a:ext>
            </a:extLst>
          </p:cNvPr>
          <p:cNvSpPr>
            <a:spLocks noGrp="1"/>
          </p:cNvSpPr>
          <p:nvPr>
            <p:ph type="ftr" sz="quarter" idx="23"/>
          </p:nvPr>
        </p:nvSpPr>
        <p:spPr/>
        <p:txBody>
          <a:bodyPr rtlCol="0"/>
          <a:lstStyle/>
          <a:p>
            <a:pPr rtl="0"/>
            <a:r>
              <a:rPr lang="en-GB" noProof="0">
                <a:solidFill>
                  <a:schemeClr val="bg1"/>
                </a:solidFill>
              </a:rPr>
              <a:t>Annual Review</a:t>
            </a:r>
          </a:p>
        </p:txBody>
      </p:sp>
      <p:sp>
        <p:nvSpPr>
          <p:cNvPr id="8" name="Slide Number Placeholder 7">
            <a:extLst>
              <a:ext uri="{FF2B5EF4-FFF2-40B4-BE49-F238E27FC236}">
                <a16:creationId xmlns:a16="http://schemas.microsoft.com/office/drawing/2014/main" id="{EFE126EB-13BB-4830-A999-3778C11747A6}"/>
              </a:ext>
            </a:extLst>
          </p:cNvPr>
          <p:cNvSpPr>
            <a:spLocks noGrp="1"/>
          </p:cNvSpPr>
          <p:nvPr>
            <p:ph type="sldNum" sz="quarter" idx="24"/>
          </p:nvPr>
        </p:nvSpPr>
        <p:spPr/>
        <p:txBody>
          <a:bodyPr rtlCol="0"/>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1023963209"/>
      </p:ext>
    </p:extLst>
  </p:cSld>
  <p:clrMapOvr>
    <a:masterClrMapping/>
  </p:clrMapOvr>
  <p:extLst>
    <p:ext uri="{DCECCB84-F9BA-43D5-87BE-67443E8EF086}">
      <p15:sldGuideLst xmlns:p15="http://schemas.microsoft.com/office/powerpoint/2012/main">
        <p15:guide id="2" pos="648" userDrawn="1">
          <p15:clr>
            <a:srgbClr val="FBAE40"/>
          </p15:clr>
        </p15:guide>
        <p15:guide id="4" orient="horz" pos="1152" userDrawn="1">
          <p15:clr>
            <a:srgbClr val="FBAE40"/>
          </p15:clr>
        </p15:guide>
        <p15:guide id="5" orient="horz" pos="1440" userDrawn="1">
          <p15:clr>
            <a:srgbClr val="FBAE40"/>
          </p15:clr>
        </p15:guide>
        <p15:guide id="8" orient="horz" pos="3072" userDrawn="1">
          <p15:clr>
            <a:srgbClr val="FBAE40"/>
          </p15:clr>
        </p15:guide>
        <p15:guide id="13" pos="6384" userDrawn="1">
          <p15:clr>
            <a:srgbClr val="FBAE40"/>
          </p15:clr>
        </p15:guide>
        <p15:guide id="14" orient="horz" pos="3216"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3 Column">
    <p:spTree>
      <p:nvGrpSpPr>
        <p:cNvPr id="1" name=""/>
        <p:cNvGrpSpPr/>
        <p:nvPr/>
      </p:nvGrpSpPr>
      <p:grpSpPr>
        <a:xfrm>
          <a:off x="0" y="0"/>
          <a:ext cx="0" cy="0"/>
          <a:chOff x="0" y="0"/>
          <a:chExt cx="0" cy="0"/>
        </a:xfrm>
      </p:grpSpPr>
      <p:sp>
        <p:nvSpPr>
          <p:cNvPr id="15" name="Content Placeholder 3">
            <a:extLst>
              <a:ext uri="{FF2B5EF4-FFF2-40B4-BE49-F238E27FC236}">
                <a16:creationId xmlns:a16="http://schemas.microsoft.com/office/drawing/2014/main" id="{2476683E-62F2-7746-A136-3A729C70D88C}"/>
              </a:ext>
            </a:extLst>
          </p:cNvPr>
          <p:cNvSpPr>
            <a:spLocks noGrp="1"/>
          </p:cNvSpPr>
          <p:nvPr>
            <p:ph sz="half" idx="2"/>
          </p:nvPr>
        </p:nvSpPr>
        <p:spPr>
          <a:xfrm>
            <a:off x="1036641" y="3052691"/>
            <a:ext cx="3078159" cy="1942138"/>
          </a:xfrm>
          <a:prstGeom prst="rect">
            <a:avLst/>
          </a:prstGeom>
        </p:spPr>
        <p:txBody>
          <a:bodyPr lIns="0" tIns="0" rIns="0" bIns="0" rtlCol="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rtl="0"/>
            <a:r>
              <a:rPr lang="en-US" noProof="0"/>
              <a:t>Click to edit Master text styles</a:t>
            </a:r>
          </a:p>
        </p:txBody>
      </p:sp>
      <p:sp>
        <p:nvSpPr>
          <p:cNvPr id="17" name="Content Placeholder 3">
            <a:extLst>
              <a:ext uri="{FF2B5EF4-FFF2-40B4-BE49-F238E27FC236}">
                <a16:creationId xmlns:a16="http://schemas.microsoft.com/office/drawing/2014/main" id="{5EF5BDE3-656A-414E-BE18-702CA738A9D2}"/>
              </a:ext>
            </a:extLst>
          </p:cNvPr>
          <p:cNvSpPr>
            <a:spLocks noGrp="1"/>
          </p:cNvSpPr>
          <p:nvPr>
            <p:ph sz="half" idx="11"/>
          </p:nvPr>
        </p:nvSpPr>
        <p:spPr>
          <a:xfrm>
            <a:off x="8039099" y="3044590"/>
            <a:ext cx="3115409" cy="1942138"/>
          </a:xfrm>
          <a:prstGeom prst="rect">
            <a:avLst/>
          </a:prstGeom>
        </p:spPr>
        <p:txBody>
          <a:bodyPr lIns="0" tIns="0" rIns="0" bIns="0" rtlCol="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rtl="0"/>
            <a:r>
              <a:rPr lang="en-US" noProof="0"/>
              <a:t>Click to edit Master text styles</a:t>
            </a:r>
          </a:p>
        </p:txBody>
      </p:sp>
      <p:sp>
        <p:nvSpPr>
          <p:cNvPr id="19" name="Content Placeholder 3">
            <a:extLst>
              <a:ext uri="{FF2B5EF4-FFF2-40B4-BE49-F238E27FC236}">
                <a16:creationId xmlns:a16="http://schemas.microsoft.com/office/drawing/2014/main" id="{0EAADDF0-090D-2C4F-BE2D-160C2C550298}"/>
              </a:ext>
            </a:extLst>
          </p:cNvPr>
          <p:cNvSpPr>
            <a:spLocks noGrp="1"/>
          </p:cNvSpPr>
          <p:nvPr>
            <p:ph sz="half" idx="13"/>
          </p:nvPr>
        </p:nvSpPr>
        <p:spPr>
          <a:xfrm>
            <a:off x="4539760" y="3044590"/>
            <a:ext cx="3115409" cy="1942138"/>
          </a:xfrm>
          <a:prstGeom prst="rect">
            <a:avLst/>
          </a:prstGeom>
        </p:spPr>
        <p:txBody>
          <a:bodyPr lIns="0" tIns="0" rIns="0" bIns="0" rtlCol="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rtl="0"/>
            <a:r>
              <a:rPr lang="en-US" noProof="0"/>
              <a:t>Click to edit Master text styles</a:t>
            </a:r>
          </a:p>
        </p:txBody>
      </p:sp>
      <p:sp>
        <p:nvSpPr>
          <p:cNvPr id="20" name="Title 1">
            <a:extLst>
              <a:ext uri="{FF2B5EF4-FFF2-40B4-BE49-F238E27FC236}">
                <a16:creationId xmlns:a16="http://schemas.microsoft.com/office/drawing/2014/main" id="{3E0EAFBC-DE77-7648-95EC-91DDA529FAD9}"/>
              </a:ext>
            </a:extLst>
          </p:cNvPr>
          <p:cNvSpPr>
            <a:spLocks noGrp="1"/>
          </p:cNvSpPr>
          <p:nvPr>
            <p:ph type="title"/>
          </p:nvPr>
        </p:nvSpPr>
        <p:spPr>
          <a:xfrm>
            <a:off x="1028700" y="999068"/>
            <a:ext cx="7810500" cy="645284"/>
          </a:xfrm>
          <a:prstGeom prst="rect">
            <a:avLst/>
          </a:prstGeom>
        </p:spPr>
        <p:txBody>
          <a:bodyPr lIns="0" tIns="0" rIns="0" bIns="0" rtlCol="0" anchor="b"/>
          <a:lstStyle/>
          <a:p>
            <a:pPr rtl="0"/>
            <a:r>
              <a:rPr lang="en-US" noProof="0"/>
              <a:t>Click to edit Master title style</a:t>
            </a:r>
            <a:endParaRPr lang="en-GB" noProof="0"/>
          </a:p>
        </p:txBody>
      </p:sp>
      <p:cxnSp>
        <p:nvCxnSpPr>
          <p:cNvPr id="21" name="Straight Connector 20">
            <a:extLst>
              <a:ext uri="{FF2B5EF4-FFF2-40B4-BE49-F238E27FC236}">
                <a16:creationId xmlns:a16="http://schemas.microsoft.com/office/drawing/2014/main" id="{E2A16A97-402E-8040-9B48-1B6ED23ABC4F}"/>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26" name="Text Placeholder 4">
            <a:extLst>
              <a:ext uri="{FF2B5EF4-FFF2-40B4-BE49-F238E27FC236}">
                <a16:creationId xmlns:a16="http://schemas.microsoft.com/office/drawing/2014/main" id="{B4BD319C-69C3-3D46-977C-F80FD35E3C6C}"/>
              </a:ext>
            </a:extLst>
          </p:cNvPr>
          <p:cNvSpPr>
            <a:spLocks noGrp="1"/>
          </p:cNvSpPr>
          <p:nvPr>
            <p:ph type="body" sz="quarter" idx="17"/>
          </p:nvPr>
        </p:nvSpPr>
        <p:spPr>
          <a:xfrm>
            <a:off x="941616" y="2328554"/>
            <a:ext cx="3173184" cy="645284"/>
          </a:xfrm>
          <a:prstGeom prst="rect">
            <a:avLst/>
          </a:prstGeom>
        </p:spPr>
        <p:txBody>
          <a:bodyPr rtlCol="0"/>
          <a:lstStyle>
            <a:lvl1pPr>
              <a:buNone/>
              <a:defRPr sz="1800" b="1">
                <a:latin typeface="+mj-lt"/>
              </a:defRPr>
            </a:lvl1pPr>
          </a:lstStyle>
          <a:p>
            <a:pPr lvl="0" rtl="0"/>
            <a:r>
              <a:rPr lang="en-US" noProof="0"/>
              <a:t>Click to edit Master text styles</a:t>
            </a:r>
          </a:p>
        </p:txBody>
      </p:sp>
      <p:sp>
        <p:nvSpPr>
          <p:cNvPr id="27" name="Text Placeholder 4">
            <a:extLst>
              <a:ext uri="{FF2B5EF4-FFF2-40B4-BE49-F238E27FC236}">
                <a16:creationId xmlns:a16="http://schemas.microsoft.com/office/drawing/2014/main" id="{4F6FB95E-AD0D-3843-8241-AB907F5915CC}"/>
              </a:ext>
            </a:extLst>
          </p:cNvPr>
          <p:cNvSpPr>
            <a:spLocks noGrp="1"/>
          </p:cNvSpPr>
          <p:nvPr>
            <p:ph type="body" sz="quarter" idx="18"/>
          </p:nvPr>
        </p:nvSpPr>
        <p:spPr>
          <a:xfrm>
            <a:off x="4466252" y="2328554"/>
            <a:ext cx="3115409" cy="645284"/>
          </a:xfrm>
          <a:prstGeom prst="rect">
            <a:avLst/>
          </a:prstGeom>
        </p:spPr>
        <p:txBody>
          <a:bodyPr rtlCol="0"/>
          <a:lstStyle>
            <a:lvl1pPr>
              <a:buNone/>
              <a:defRPr sz="1800" b="1">
                <a:latin typeface="+mj-lt"/>
              </a:defRPr>
            </a:lvl1pPr>
          </a:lstStyle>
          <a:p>
            <a:pPr lvl="0" rtl="0"/>
            <a:r>
              <a:rPr lang="en-US" noProof="0"/>
              <a:t>Click to edit Master text styles</a:t>
            </a:r>
          </a:p>
        </p:txBody>
      </p:sp>
      <p:sp>
        <p:nvSpPr>
          <p:cNvPr id="28" name="Text Placeholder 4">
            <a:extLst>
              <a:ext uri="{FF2B5EF4-FFF2-40B4-BE49-F238E27FC236}">
                <a16:creationId xmlns:a16="http://schemas.microsoft.com/office/drawing/2014/main" id="{CC85BB87-C622-304F-9F58-8716188AA54B}"/>
              </a:ext>
            </a:extLst>
          </p:cNvPr>
          <p:cNvSpPr>
            <a:spLocks noGrp="1"/>
          </p:cNvSpPr>
          <p:nvPr>
            <p:ph type="body" sz="quarter" idx="19"/>
          </p:nvPr>
        </p:nvSpPr>
        <p:spPr>
          <a:xfrm>
            <a:off x="7933114" y="2328554"/>
            <a:ext cx="3115409" cy="645284"/>
          </a:xfrm>
          <a:prstGeom prst="rect">
            <a:avLst/>
          </a:prstGeom>
        </p:spPr>
        <p:txBody>
          <a:bodyPr rtlCol="0"/>
          <a:lstStyle>
            <a:lvl1pPr>
              <a:buNone/>
              <a:defRPr sz="1800" b="1">
                <a:latin typeface="+mj-lt"/>
              </a:defRPr>
            </a:lvl1pPr>
          </a:lstStyle>
          <a:p>
            <a:pPr lvl="0" rtl="0"/>
            <a:r>
              <a:rPr lang="en-US" noProof="0"/>
              <a:t>Click to edit Master text styles</a:t>
            </a:r>
          </a:p>
        </p:txBody>
      </p:sp>
      <p:sp>
        <p:nvSpPr>
          <p:cNvPr id="5" name="Date Placeholder 4">
            <a:extLst>
              <a:ext uri="{FF2B5EF4-FFF2-40B4-BE49-F238E27FC236}">
                <a16:creationId xmlns:a16="http://schemas.microsoft.com/office/drawing/2014/main" id="{B9C6B0B5-56D6-429D-BC3A-5E501EDADA88}"/>
              </a:ext>
            </a:extLst>
          </p:cNvPr>
          <p:cNvSpPr>
            <a:spLocks noGrp="1"/>
          </p:cNvSpPr>
          <p:nvPr>
            <p:ph type="dt" sz="half" idx="20"/>
          </p:nvPr>
        </p:nvSpPr>
        <p:spPr/>
        <p:txBody>
          <a:bodyPr rtlCol="0"/>
          <a:lstStyle/>
          <a:p>
            <a:pPr rtl="0"/>
            <a:r>
              <a:rPr lang="en-US" noProof="0"/>
              <a:t>March 2023</a:t>
            </a:r>
            <a:endParaRPr lang="en-GB" noProof="0"/>
          </a:p>
        </p:txBody>
      </p:sp>
      <p:sp>
        <p:nvSpPr>
          <p:cNvPr id="6" name="Footer Placeholder 5">
            <a:extLst>
              <a:ext uri="{FF2B5EF4-FFF2-40B4-BE49-F238E27FC236}">
                <a16:creationId xmlns:a16="http://schemas.microsoft.com/office/drawing/2014/main" id="{7A88DFE9-DB89-4EB9-9FB1-D484EC0C1B58}"/>
              </a:ext>
            </a:extLst>
          </p:cNvPr>
          <p:cNvSpPr>
            <a:spLocks noGrp="1"/>
          </p:cNvSpPr>
          <p:nvPr>
            <p:ph type="ftr" sz="quarter" idx="21"/>
          </p:nvPr>
        </p:nvSpPr>
        <p:spPr/>
        <p:txBody>
          <a:bodyPr rtlCol="0"/>
          <a:lstStyle/>
          <a:p>
            <a:pPr rtl="0"/>
            <a:r>
              <a:rPr lang="en-GB" noProof="0">
                <a:solidFill>
                  <a:schemeClr val="bg1"/>
                </a:solidFill>
              </a:rPr>
              <a:t>Annual Review</a:t>
            </a:r>
          </a:p>
        </p:txBody>
      </p:sp>
      <p:sp>
        <p:nvSpPr>
          <p:cNvPr id="7" name="Slide Number Placeholder 6">
            <a:extLst>
              <a:ext uri="{FF2B5EF4-FFF2-40B4-BE49-F238E27FC236}">
                <a16:creationId xmlns:a16="http://schemas.microsoft.com/office/drawing/2014/main" id="{450C09F4-4087-4A1E-B8B8-85A748DC9014}"/>
              </a:ext>
            </a:extLst>
          </p:cNvPr>
          <p:cNvSpPr>
            <a:spLocks noGrp="1"/>
          </p:cNvSpPr>
          <p:nvPr>
            <p:ph type="sldNum" sz="quarter" idx="22"/>
          </p:nvPr>
        </p:nvSpPr>
        <p:spPr/>
        <p:txBody>
          <a:bodyPr rtlCol="0"/>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4038980645"/>
      </p:ext>
    </p:extLst>
  </p:cSld>
  <p:clrMapOvr>
    <a:masterClrMapping/>
  </p:clrMapOvr>
  <p:extLst>
    <p:ext uri="{DCECCB84-F9BA-43D5-87BE-67443E8EF086}">
      <p15:sldGuideLst xmlns:p15="http://schemas.microsoft.com/office/powerpoint/2012/main">
        <p15:guide id="2" pos="648">
          <p15:clr>
            <a:srgbClr val="FBAE40"/>
          </p15:clr>
        </p15:guide>
        <p15:guide id="4" orient="horz" pos="1152" userDrawn="1">
          <p15:clr>
            <a:srgbClr val="FBAE40"/>
          </p15:clr>
        </p15:guide>
        <p15:guide id="5" orient="horz" pos="180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r>
              <a:rPr lang="en-US" noProof="0"/>
              <a:t>March 2023</a:t>
            </a:r>
            <a:endParaRPr lang="en-GB" noProof="0"/>
          </a:p>
        </p:txBody>
      </p:sp>
      <p:sp>
        <p:nvSpPr>
          <p:cNvPr id="5" name="Footer Placeholder 4"/>
          <p:cNvSpPr>
            <a:spLocks noGrp="1"/>
          </p:cNvSpPr>
          <p:nvPr>
            <p:ph type="ftr" sz="quarter" idx="11"/>
          </p:nvPr>
        </p:nvSpPr>
        <p:spPr/>
        <p:txBody>
          <a:bodyPr/>
          <a:lstStyle/>
          <a:p>
            <a:pPr rtl="0"/>
            <a:r>
              <a:rPr lang="en-GB" noProof="0">
                <a:solidFill>
                  <a:schemeClr val="bg1"/>
                </a:solidFill>
              </a:rPr>
              <a:t>Annual Review</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327945767"/>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rtl="0"/>
            <a:r>
              <a:rPr lang="en-US" noProof="0"/>
              <a:t>March 2023</a:t>
            </a:r>
            <a:endParaRPr lang="en-GB" noProof="0"/>
          </a:p>
        </p:txBody>
      </p:sp>
      <p:sp>
        <p:nvSpPr>
          <p:cNvPr id="6" name="Footer Placeholder 5"/>
          <p:cNvSpPr>
            <a:spLocks noGrp="1"/>
          </p:cNvSpPr>
          <p:nvPr>
            <p:ph type="ftr" sz="quarter" idx="11"/>
          </p:nvPr>
        </p:nvSpPr>
        <p:spPr/>
        <p:txBody>
          <a:bodyPr/>
          <a:lstStyle/>
          <a:p>
            <a:pPr rtl="0"/>
            <a:r>
              <a:rPr lang="en-GB" noProof="0">
                <a:solidFill>
                  <a:schemeClr val="bg1"/>
                </a:solidFill>
              </a:rPr>
              <a:t>Annual Review</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614007716"/>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rtl="0"/>
            <a:r>
              <a:rPr lang="en-US" noProof="0"/>
              <a:t>March 2023</a:t>
            </a:r>
            <a:endParaRPr lang="en-GB" noProof="0"/>
          </a:p>
        </p:txBody>
      </p:sp>
      <p:sp>
        <p:nvSpPr>
          <p:cNvPr id="8" name="Footer Placeholder 7"/>
          <p:cNvSpPr>
            <a:spLocks noGrp="1"/>
          </p:cNvSpPr>
          <p:nvPr>
            <p:ph type="ftr" sz="quarter" idx="11"/>
          </p:nvPr>
        </p:nvSpPr>
        <p:spPr/>
        <p:txBody>
          <a:bodyPr/>
          <a:lstStyle/>
          <a:p>
            <a:pPr rtl="0"/>
            <a:r>
              <a:rPr lang="en-GB" noProof="0">
                <a:solidFill>
                  <a:schemeClr val="bg1"/>
                </a:solidFill>
              </a:rPr>
              <a:t>Annual Review</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2885187115"/>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rtl="0"/>
            <a:r>
              <a:rPr lang="en-US" noProof="0"/>
              <a:t>March 2023</a:t>
            </a:r>
            <a:endParaRPr lang="en-GB" noProof="0"/>
          </a:p>
        </p:txBody>
      </p:sp>
      <p:sp>
        <p:nvSpPr>
          <p:cNvPr id="4" name="Footer Placeholder 3"/>
          <p:cNvSpPr>
            <a:spLocks noGrp="1"/>
          </p:cNvSpPr>
          <p:nvPr>
            <p:ph type="ftr" sz="quarter" idx="11"/>
          </p:nvPr>
        </p:nvSpPr>
        <p:spPr/>
        <p:txBody>
          <a:bodyPr/>
          <a:lstStyle/>
          <a:p>
            <a:pPr rtl="0"/>
            <a:r>
              <a:rPr lang="en-GB" noProof="0">
                <a:solidFill>
                  <a:schemeClr val="bg1"/>
                </a:solidFill>
              </a:rPr>
              <a:t>Annual Review</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1585298392"/>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r>
              <a:rPr lang="en-US" noProof="0"/>
              <a:t>March 2023</a:t>
            </a:r>
            <a:endParaRPr lang="en-GB" noProof="0"/>
          </a:p>
        </p:txBody>
      </p:sp>
      <p:sp>
        <p:nvSpPr>
          <p:cNvPr id="3" name="Footer Placeholder 2"/>
          <p:cNvSpPr>
            <a:spLocks noGrp="1"/>
          </p:cNvSpPr>
          <p:nvPr>
            <p:ph type="ftr" sz="quarter" idx="11"/>
          </p:nvPr>
        </p:nvSpPr>
        <p:spPr/>
        <p:txBody>
          <a:bodyPr/>
          <a:lstStyle/>
          <a:p>
            <a:pPr rtl="0"/>
            <a:r>
              <a:rPr lang="en-GB" noProof="0">
                <a:solidFill>
                  <a:schemeClr val="bg1"/>
                </a:solidFill>
              </a:rPr>
              <a:t>Annual Review</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12048276"/>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rtl="0"/>
            <a:r>
              <a:rPr lang="en-US" noProof="0"/>
              <a:t>March 2023</a:t>
            </a:r>
            <a:endParaRPr lang="en-GB" noProof="0"/>
          </a:p>
        </p:txBody>
      </p:sp>
      <p:sp>
        <p:nvSpPr>
          <p:cNvPr id="6" name="Footer Placeholder 5"/>
          <p:cNvSpPr>
            <a:spLocks noGrp="1"/>
          </p:cNvSpPr>
          <p:nvPr>
            <p:ph type="ftr" sz="quarter" idx="11"/>
          </p:nvPr>
        </p:nvSpPr>
        <p:spPr/>
        <p:txBody>
          <a:bodyPr/>
          <a:lstStyle/>
          <a:p>
            <a:pPr rtl="0"/>
            <a:r>
              <a:rPr lang="en-GB" noProof="0">
                <a:solidFill>
                  <a:schemeClr val="bg1"/>
                </a:solidFill>
              </a:rPr>
              <a:t>Annual Review</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401448684"/>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rtl="0"/>
            <a:r>
              <a:rPr lang="en-US" noProof="0"/>
              <a:t>March 2023</a:t>
            </a:r>
            <a:endParaRPr lang="en-GB" noProof="0"/>
          </a:p>
        </p:txBody>
      </p:sp>
      <p:sp>
        <p:nvSpPr>
          <p:cNvPr id="6" name="Footer Placeholder 5"/>
          <p:cNvSpPr>
            <a:spLocks noGrp="1"/>
          </p:cNvSpPr>
          <p:nvPr>
            <p:ph type="ftr" sz="quarter" idx="11"/>
          </p:nvPr>
        </p:nvSpPr>
        <p:spPr/>
        <p:txBody>
          <a:bodyPr/>
          <a:lstStyle/>
          <a:p>
            <a:pPr rtl="0"/>
            <a:r>
              <a:rPr lang="en-GB" noProof="0">
                <a:solidFill>
                  <a:schemeClr val="bg1"/>
                </a:solidFill>
              </a:rPr>
              <a:t>Annual Review</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723475099"/>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rtl="0"/>
            <a:r>
              <a:rPr lang="en-US" noProof="0"/>
              <a:t>March 2023</a:t>
            </a:r>
            <a:endParaRPr lang="en-GB" noProof="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r>
              <a:rPr lang="en-GB" noProof="0">
                <a:solidFill>
                  <a:schemeClr val="bg1"/>
                </a:solidFill>
              </a:rPr>
              <a:t>Annual Review</a:t>
            </a: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rtl="0"/>
            <a:fld id="{7782931A-7D25-4B4B-9464-57AE418934A3}" type="slidenum">
              <a:rPr lang="en-GB" noProof="0" smtClean="0"/>
              <a:pPr/>
              <a:t>‹#›</a:t>
            </a:fld>
            <a:endParaRPr lang="en-GB" noProof="0"/>
          </a:p>
        </p:txBody>
      </p:sp>
    </p:spTree>
    <p:extLst>
      <p:ext uri="{BB962C8B-B14F-4D97-AF65-F5344CB8AC3E}">
        <p14:creationId xmlns:p14="http://schemas.microsoft.com/office/powerpoint/2010/main" val="49200631"/>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779" r:id="rId14"/>
    <p:sldLayoutId id="2147483780" r:id="rId15"/>
    <p:sldLayoutId id="2147483781" r:id="rId16"/>
    <p:sldLayoutId id="2147483782" r:id="rId17"/>
    <p:sldLayoutId id="2147483783" r:id="rId18"/>
    <p:sldLayoutId id="2147483784" r:id="rId19"/>
    <p:sldLayoutId id="2147483786" r:id="rId20"/>
    <p:sldLayoutId id="2147483787" r:id="rId21"/>
    <p:sldLayoutId id="2147483788" r:id="rId22"/>
    <p:sldLayoutId id="2147483789" r:id="rId23"/>
    <p:sldLayoutId id="2147483790" r:id="rId24"/>
    <p:sldLayoutId id="2147483659" r:id="rId25"/>
    <p:sldLayoutId id="2147483676" r:id="rId26"/>
    <p:sldLayoutId id="2147483660" r:id="rId27"/>
    <p:sldLayoutId id="2147483680" r:id="rId28"/>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008" userDrawn="1">
          <p15:clr>
            <a:srgbClr val="F26B43"/>
          </p15:clr>
        </p15:guide>
        <p15:guide id="2" pos="1824" userDrawn="1">
          <p15:clr>
            <a:srgbClr val="547EBF"/>
          </p15:clr>
        </p15:guide>
        <p15:guide id="3" orient="horz" pos="624" userDrawn="1">
          <p15:clr>
            <a:srgbClr val="F26B43"/>
          </p15:clr>
        </p15:guide>
        <p15:guide id="4" orient="horz" pos="3672" userDrawn="1">
          <p15:clr>
            <a:srgbClr val="F26B43"/>
          </p15:clr>
        </p15:guide>
        <p15:guide id="5" pos="3984" userDrawn="1">
          <p15:clr>
            <a:srgbClr val="547EBF"/>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C99CF7C-AFAB-48F1-8FC3-CCCE989822A6}"/>
              </a:ext>
            </a:extLst>
          </p:cNvPr>
          <p:cNvSpPr>
            <a:spLocks noGrp="1"/>
          </p:cNvSpPr>
          <p:nvPr>
            <p:ph type="title"/>
          </p:nvPr>
        </p:nvSpPr>
        <p:spPr/>
        <p:txBody>
          <a:bodyPr rtlCol="0" anchor="b">
            <a:normAutofit/>
          </a:bodyPr>
          <a:lstStyle/>
          <a:p>
            <a:pPr rtl="0"/>
            <a:r>
              <a:rPr lang="en-GB" sz="3400" dirty="0"/>
              <a:t>Impact Report 2023-24</a:t>
            </a:r>
          </a:p>
        </p:txBody>
      </p:sp>
      <p:sp>
        <p:nvSpPr>
          <p:cNvPr id="3" name="Content Placeholder 2">
            <a:extLst>
              <a:ext uri="{FF2B5EF4-FFF2-40B4-BE49-F238E27FC236}">
                <a16:creationId xmlns:a16="http://schemas.microsoft.com/office/drawing/2014/main" id="{CA8ECC17-4660-124A-8996-54F15FD169C0}"/>
              </a:ext>
            </a:extLst>
          </p:cNvPr>
          <p:cNvSpPr>
            <a:spLocks noGrp="1"/>
          </p:cNvSpPr>
          <p:nvPr>
            <p:ph sz="half" idx="1"/>
          </p:nvPr>
        </p:nvSpPr>
        <p:spPr>
          <a:xfrm>
            <a:off x="6257107" y="4842461"/>
            <a:ext cx="4876800" cy="272637"/>
          </a:xfrm>
        </p:spPr>
        <p:txBody>
          <a:bodyPr rtlCol="0" anchor="t">
            <a:normAutofit lnSpcReduction="10000"/>
          </a:bodyPr>
          <a:lstStyle/>
          <a:p>
            <a:pPr rtl="0"/>
            <a:r>
              <a:rPr lang="en-GB" dirty="0">
                <a:effectLst/>
              </a:rPr>
              <a:t>Registered Charity number: 1197726</a:t>
            </a:r>
            <a:r>
              <a:rPr lang="en-GB" dirty="0"/>
              <a:t>    </a:t>
            </a:r>
          </a:p>
          <a:p>
            <a:pPr rtl="0"/>
            <a:endParaRPr lang="en-GB" dirty="0"/>
          </a:p>
        </p:txBody>
      </p:sp>
      <p:sp>
        <p:nvSpPr>
          <p:cNvPr id="14" name="Date Placeholder 5">
            <a:extLst>
              <a:ext uri="{FF2B5EF4-FFF2-40B4-BE49-F238E27FC236}">
                <a16:creationId xmlns:a16="http://schemas.microsoft.com/office/drawing/2014/main" id="{C92CC57E-7797-5560-F10D-A9D27C66FFA1}"/>
              </a:ext>
            </a:extLst>
          </p:cNvPr>
          <p:cNvSpPr>
            <a:spLocks noGrp="1"/>
          </p:cNvSpPr>
          <p:nvPr>
            <p:ph type="dt" sz="half" idx="13"/>
          </p:nvPr>
        </p:nvSpPr>
        <p:spPr/>
        <p:txBody>
          <a:bodyPr/>
          <a:lstStyle/>
          <a:p>
            <a:pPr rtl="0">
              <a:spcAft>
                <a:spcPts val="600"/>
              </a:spcAft>
            </a:pPr>
            <a:r>
              <a:rPr lang="en-US" dirty="0"/>
              <a:t>June</a:t>
            </a:r>
            <a:r>
              <a:rPr lang="en-US" noProof="0" dirty="0"/>
              <a:t> 2024</a:t>
            </a:r>
            <a:endParaRPr lang="en-GB" noProof="0" dirty="0"/>
          </a:p>
        </p:txBody>
      </p:sp>
      <p:sp>
        <p:nvSpPr>
          <p:cNvPr id="16" name="Footer Placeholder 6">
            <a:extLst>
              <a:ext uri="{FF2B5EF4-FFF2-40B4-BE49-F238E27FC236}">
                <a16:creationId xmlns:a16="http://schemas.microsoft.com/office/drawing/2014/main" id="{74CDF3F7-2988-FB29-41FA-53920F770C9C}"/>
              </a:ext>
            </a:extLst>
          </p:cNvPr>
          <p:cNvSpPr>
            <a:spLocks noGrp="1"/>
          </p:cNvSpPr>
          <p:nvPr>
            <p:ph type="ftr" sz="quarter" idx="14"/>
          </p:nvPr>
        </p:nvSpPr>
        <p:spPr/>
        <p:txBody>
          <a:bodyPr/>
          <a:lstStyle/>
          <a:p>
            <a:pPr rtl="0">
              <a:spcAft>
                <a:spcPts val="600"/>
              </a:spcAft>
            </a:pPr>
            <a:r>
              <a:rPr lang="en-GB" noProof="0" dirty="0">
                <a:solidFill>
                  <a:schemeClr val="bg1"/>
                </a:solidFill>
              </a:rPr>
              <a:t>Annual Review</a:t>
            </a:r>
          </a:p>
        </p:txBody>
      </p:sp>
      <p:sp>
        <p:nvSpPr>
          <p:cNvPr id="18" name="Slide Number Placeholder 7">
            <a:extLst>
              <a:ext uri="{FF2B5EF4-FFF2-40B4-BE49-F238E27FC236}">
                <a16:creationId xmlns:a16="http://schemas.microsoft.com/office/drawing/2014/main" id="{104EB76F-3F15-131E-535E-EC07C51D28F7}"/>
              </a:ext>
            </a:extLst>
          </p:cNvPr>
          <p:cNvSpPr>
            <a:spLocks noGrp="1"/>
          </p:cNvSpPr>
          <p:nvPr>
            <p:ph type="sldNum" sz="quarter" idx="15"/>
          </p:nvPr>
        </p:nvSpPr>
        <p:spPr/>
        <p:txBody>
          <a:bodyPr/>
          <a:lstStyle/>
          <a:p>
            <a:pPr rtl="0">
              <a:spcAft>
                <a:spcPts val="600"/>
              </a:spcAft>
            </a:pPr>
            <a:fld id="{7782931A-7D25-4B4B-9464-57AE418934A3}" type="slidenum">
              <a:rPr lang="en-GB" noProof="0" smtClean="0"/>
              <a:pPr rtl="0">
                <a:spcAft>
                  <a:spcPts val="600"/>
                </a:spcAft>
              </a:pPr>
              <a:t>1</a:t>
            </a:fld>
            <a:endParaRPr lang="en-GB" noProof="0"/>
          </a:p>
        </p:txBody>
      </p:sp>
      <p:pic>
        <p:nvPicPr>
          <p:cNvPr id="8" name="Picture 7" descr="A picture containing text, plaque&#10;&#10;Description automatically generated">
            <a:extLst>
              <a:ext uri="{FF2B5EF4-FFF2-40B4-BE49-F238E27FC236}">
                <a16:creationId xmlns:a16="http://schemas.microsoft.com/office/drawing/2014/main" id="{A7231430-BE3F-BB7B-9603-E42CC318646A}"/>
              </a:ext>
            </a:extLst>
          </p:cNvPr>
          <p:cNvPicPr>
            <a:picLocks noChangeAspect="1"/>
          </p:cNvPicPr>
          <p:nvPr/>
        </p:nvPicPr>
        <p:blipFill rotWithShape="1">
          <a:blip r:embed="rId3">
            <a:extLst>
              <a:ext uri="{28A0092B-C50C-407E-A947-70E740481C1C}">
                <a14:useLocalDpi xmlns:a14="http://schemas.microsoft.com/office/drawing/2010/main" val="0"/>
              </a:ext>
            </a:extLst>
          </a:blip>
          <a:srcRect t="15531" r="1" b="24722"/>
          <a:stretch/>
        </p:blipFill>
        <p:spPr>
          <a:xfrm>
            <a:off x="6257107" y="2286003"/>
            <a:ext cx="4876800" cy="2332729"/>
          </a:xfrm>
          <a:prstGeom prst="rect">
            <a:avLst/>
          </a:prstGeom>
          <a:noFill/>
        </p:spPr>
      </p:pic>
      <p:pic>
        <p:nvPicPr>
          <p:cNvPr id="11" name="Picture 10" descr="A picture containing company name&#10;&#10;Description automatically generated">
            <a:extLst>
              <a:ext uri="{FF2B5EF4-FFF2-40B4-BE49-F238E27FC236}">
                <a16:creationId xmlns:a16="http://schemas.microsoft.com/office/drawing/2014/main" id="{C66BBD3D-1789-4670-698E-15894694C0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68172" y="999068"/>
            <a:ext cx="3445179" cy="3597564"/>
          </a:xfrm>
          <a:prstGeom prst="rect">
            <a:avLst/>
          </a:prstGeom>
        </p:spPr>
      </p:pic>
    </p:spTree>
    <p:extLst>
      <p:ext uri="{BB962C8B-B14F-4D97-AF65-F5344CB8AC3E}">
        <p14:creationId xmlns:p14="http://schemas.microsoft.com/office/powerpoint/2010/main" val="2605473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8529241-5517-094D-8365-77164D7362C0}"/>
              </a:ext>
            </a:extLst>
          </p:cNvPr>
          <p:cNvSpPr>
            <a:spLocks noGrp="1"/>
          </p:cNvSpPr>
          <p:nvPr>
            <p:ph sz="half" idx="2"/>
          </p:nvPr>
        </p:nvSpPr>
        <p:spPr/>
        <p:txBody>
          <a:bodyPr rtlCol="0">
            <a:normAutofit fontScale="70000" lnSpcReduction="20000"/>
          </a:bodyPr>
          <a:lstStyle/>
          <a:p>
            <a:pPr rtl="0"/>
            <a:r>
              <a:rPr lang="en-GB" dirty="0"/>
              <a:t>Gain TST Standards</a:t>
            </a:r>
          </a:p>
          <a:p>
            <a:pPr rtl="0"/>
            <a:r>
              <a:rPr lang="en-GB" dirty="0"/>
              <a:t>Increase fundraising income</a:t>
            </a:r>
          </a:p>
          <a:p>
            <a:pPr rtl="0"/>
            <a:r>
              <a:rPr lang="en-GB" dirty="0"/>
              <a:t>Promotion of self-paced courses</a:t>
            </a:r>
          </a:p>
          <a:p>
            <a:pPr rtl="0"/>
            <a:r>
              <a:rPr lang="en-GB" dirty="0"/>
              <a:t>Using social media to promote our services</a:t>
            </a:r>
          </a:p>
          <a:p>
            <a:pPr rtl="0"/>
            <a:r>
              <a:rPr lang="en-GB" dirty="0"/>
              <a:t>Update our Volunteer Management System</a:t>
            </a:r>
          </a:p>
          <a:p>
            <a:pPr rtl="0"/>
            <a:r>
              <a:rPr lang="en-GB" dirty="0"/>
              <a:t>Improve male service provisions</a:t>
            </a:r>
          </a:p>
          <a:p>
            <a:pPr rtl="0"/>
            <a:r>
              <a:rPr lang="en-GB" dirty="0"/>
              <a:t>Develop a Youth Provision</a:t>
            </a:r>
          </a:p>
          <a:p>
            <a:pPr rtl="0"/>
            <a:endParaRPr lang="en-GB" dirty="0"/>
          </a:p>
          <a:p>
            <a:pPr marL="0" indent="0" rtl="0">
              <a:buNone/>
            </a:pPr>
            <a:endParaRPr lang="en-GB" dirty="0"/>
          </a:p>
          <a:p>
            <a:pPr rtl="0"/>
            <a:endParaRPr lang="en-GB" dirty="0"/>
          </a:p>
        </p:txBody>
      </p:sp>
      <p:sp>
        <p:nvSpPr>
          <p:cNvPr id="3" name="Content Placeholder 2">
            <a:extLst>
              <a:ext uri="{FF2B5EF4-FFF2-40B4-BE49-F238E27FC236}">
                <a16:creationId xmlns:a16="http://schemas.microsoft.com/office/drawing/2014/main" id="{79B94149-777B-A542-AC15-9DF98E21D24F}"/>
              </a:ext>
            </a:extLst>
          </p:cNvPr>
          <p:cNvSpPr>
            <a:spLocks noGrp="1"/>
          </p:cNvSpPr>
          <p:nvPr>
            <p:ph sz="half" idx="11"/>
          </p:nvPr>
        </p:nvSpPr>
        <p:spPr/>
        <p:txBody>
          <a:bodyPr rtlCol="0"/>
          <a:lstStyle/>
          <a:p>
            <a:pPr rtl="0"/>
            <a:r>
              <a:rPr lang="en-GB" dirty="0"/>
              <a:t>Train more Peer support workers</a:t>
            </a:r>
          </a:p>
          <a:p>
            <a:pPr rtl="0"/>
            <a:r>
              <a:rPr lang="en-GB" dirty="0"/>
              <a:t>Ensure all volunteers and staff have completed all statutory and mandatory training, to improve their abilities and enhance their experience with the charity</a:t>
            </a:r>
          </a:p>
          <a:p>
            <a:pPr marL="0" indent="0" rtl="0">
              <a:buNone/>
            </a:pPr>
            <a:endParaRPr lang="en-GB" dirty="0"/>
          </a:p>
        </p:txBody>
      </p:sp>
      <p:sp>
        <p:nvSpPr>
          <p:cNvPr id="4" name="Title 3">
            <a:extLst>
              <a:ext uri="{FF2B5EF4-FFF2-40B4-BE49-F238E27FC236}">
                <a16:creationId xmlns:a16="http://schemas.microsoft.com/office/drawing/2014/main" id="{084A840E-9000-7441-BEB7-FFEE48A4F70D}"/>
              </a:ext>
            </a:extLst>
          </p:cNvPr>
          <p:cNvSpPr>
            <a:spLocks noGrp="1"/>
          </p:cNvSpPr>
          <p:nvPr>
            <p:ph type="title"/>
          </p:nvPr>
        </p:nvSpPr>
        <p:spPr/>
        <p:txBody>
          <a:bodyPr rtlCol="0"/>
          <a:lstStyle/>
          <a:p>
            <a:pPr rtl="0"/>
            <a:r>
              <a:rPr lang="en-GB" dirty="0"/>
              <a:t>Goals for 2024-25</a:t>
            </a:r>
          </a:p>
        </p:txBody>
      </p:sp>
      <p:sp>
        <p:nvSpPr>
          <p:cNvPr id="5" name="Text Placeholder 4">
            <a:extLst>
              <a:ext uri="{FF2B5EF4-FFF2-40B4-BE49-F238E27FC236}">
                <a16:creationId xmlns:a16="http://schemas.microsoft.com/office/drawing/2014/main" id="{0403419F-491F-7841-848A-9A87CA471520}"/>
              </a:ext>
            </a:extLst>
          </p:cNvPr>
          <p:cNvSpPr>
            <a:spLocks noGrp="1"/>
          </p:cNvSpPr>
          <p:nvPr>
            <p:ph type="body" sz="quarter" idx="17"/>
          </p:nvPr>
        </p:nvSpPr>
        <p:spPr/>
        <p:txBody>
          <a:bodyPr rtlCol="0"/>
          <a:lstStyle/>
          <a:p>
            <a:pPr rtl="0"/>
            <a:r>
              <a:rPr lang="en-GB" dirty="0"/>
              <a:t>Business priorities</a:t>
            </a:r>
          </a:p>
        </p:txBody>
      </p:sp>
      <p:sp>
        <p:nvSpPr>
          <p:cNvPr id="6" name="Text Placeholder 5">
            <a:extLst>
              <a:ext uri="{FF2B5EF4-FFF2-40B4-BE49-F238E27FC236}">
                <a16:creationId xmlns:a16="http://schemas.microsoft.com/office/drawing/2014/main" id="{DD49E377-69FC-6B46-BF8A-82373088B4BC}"/>
              </a:ext>
            </a:extLst>
          </p:cNvPr>
          <p:cNvSpPr>
            <a:spLocks noGrp="1"/>
          </p:cNvSpPr>
          <p:nvPr>
            <p:ph type="body" sz="quarter" idx="18"/>
          </p:nvPr>
        </p:nvSpPr>
        <p:spPr/>
        <p:txBody>
          <a:bodyPr rtlCol="0"/>
          <a:lstStyle/>
          <a:p>
            <a:pPr rtl="0"/>
            <a:r>
              <a:rPr lang="en-GB"/>
              <a:t>Employee opportunities</a:t>
            </a:r>
          </a:p>
        </p:txBody>
      </p:sp>
      <p:sp>
        <p:nvSpPr>
          <p:cNvPr id="7" name="Date Placeholder 6">
            <a:extLst>
              <a:ext uri="{FF2B5EF4-FFF2-40B4-BE49-F238E27FC236}">
                <a16:creationId xmlns:a16="http://schemas.microsoft.com/office/drawing/2014/main" id="{5C80B9B4-E8E4-C3FD-0FAF-9760144CD8BA}"/>
              </a:ext>
            </a:extLst>
          </p:cNvPr>
          <p:cNvSpPr>
            <a:spLocks noGrp="1"/>
          </p:cNvSpPr>
          <p:nvPr>
            <p:ph type="dt" sz="half" idx="19"/>
          </p:nvPr>
        </p:nvSpPr>
        <p:spPr/>
        <p:txBody>
          <a:bodyPr/>
          <a:lstStyle/>
          <a:p>
            <a:pPr rtl="0">
              <a:spcAft>
                <a:spcPts val="600"/>
              </a:spcAft>
            </a:pPr>
            <a:r>
              <a:rPr lang="en-US" dirty="0"/>
              <a:t>June</a:t>
            </a:r>
            <a:r>
              <a:rPr lang="en-US" noProof="0" dirty="0"/>
              <a:t> 2024</a:t>
            </a:r>
            <a:endParaRPr lang="en-GB" noProof="0" dirty="0"/>
          </a:p>
        </p:txBody>
      </p:sp>
      <p:sp>
        <p:nvSpPr>
          <p:cNvPr id="8" name="Footer Placeholder 7">
            <a:extLst>
              <a:ext uri="{FF2B5EF4-FFF2-40B4-BE49-F238E27FC236}">
                <a16:creationId xmlns:a16="http://schemas.microsoft.com/office/drawing/2014/main" id="{47AD1E5F-3782-4812-98F3-60BDB803DB78}"/>
              </a:ext>
            </a:extLst>
          </p:cNvPr>
          <p:cNvSpPr>
            <a:spLocks noGrp="1"/>
          </p:cNvSpPr>
          <p:nvPr>
            <p:ph type="ftr" sz="quarter" idx="20"/>
          </p:nvPr>
        </p:nvSpPr>
        <p:spPr/>
        <p:txBody>
          <a:bodyPr rtlCol="0"/>
          <a:lstStyle/>
          <a:p>
            <a:pPr rtl="0"/>
            <a:r>
              <a:rPr lang="en-GB">
                <a:solidFill>
                  <a:schemeClr val="bg1"/>
                </a:solidFill>
              </a:rPr>
              <a:t>Annual Review</a:t>
            </a:r>
          </a:p>
        </p:txBody>
      </p:sp>
      <p:sp>
        <p:nvSpPr>
          <p:cNvPr id="9" name="Slide Number Placeholder 8">
            <a:extLst>
              <a:ext uri="{FF2B5EF4-FFF2-40B4-BE49-F238E27FC236}">
                <a16:creationId xmlns:a16="http://schemas.microsoft.com/office/drawing/2014/main" id="{4EA07C02-54FF-4B71-8E0D-7F4BCFC6A69E}"/>
              </a:ext>
            </a:extLst>
          </p:cNvPr>
          <p:cNvSpPr>
            <a:spLocks noGrp="1"/>
          </p:cNvSpPr>
          <p:nvPr>
            <p:ph type="sldNum" sz="quarter" idx="21"/>
          </p:nvPr>
        </p:nvSpPr>
        <p:spPr/>
        <p:txBody>
          <a:bodyPr rtlCol="0"/>
          <a:lstStyle/>
          <a:p>
            <a:pPr rtl="0"/>
            <a:fld id="{7782931A-7D25-4B4B-9464-57AE418934A3}" type="slidenum">
              <a:rPr lang="en-GB" smtClean="0"/>
              <a:pPr rtl="0"/>
              <a:t>10</a:t>
            </a:fld>
            <a:endParaRPr lang="en-GB"/>
          </a:p>
        </p:txBody>
      </p:sp>
    </p:spTree>
    <p:extLst>
      <p:ext uri="{BB962C8B-B14F-4D97-AF65-F5344CB8AC3E}">
        <p14:creationId xmlns:p14="http://schemas.microsoft.com/office/powerpoint/2010/main" val="244918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91B00-2D81-3048-8AFF-1F5A3E8AA687}"/>
              </a:ext>
            </a:extLst>
          </p:cNvPr>
          <p:cNvSpPr>
            <a:spLocks noGrp="1"/>
          </p:cNvSpPr>
          <p:nvPr>
            <p:ph type="title"/>
          </p:nvPr>
        </p:nvSpPr>
        <p:spPr/>
        <p:txBody>
          <a:bodyPr rtlCol="0"/>
          <a:lstStyle/>
          <a:p>
            <a:pPr rtl="0"/>
            <a:r>
              <a:rPr lang="en-GB" dirty="0"/>
              <a:t>Long Term Goals</a:t>
            </a:r>
          </a:p>
        </p:txBody>
      </p:sp>
      <p:sp>
        <p:nvSpPr>
          <p:cNvPr id="3" name="Text Placeholder 2">
            <a:extLst>
              <a:ext uri="{FF2B5EF4-FFF2-40B4-BE49-F238E27FC236}">
                <a16:creationId xmlns:a16="http://schemas.microsoft.com/office/drawing/2014/main" id="{CDA9E950-ECF8-DB4D-B92A-ADA2E6031E26}"/>
              </a:ext>
            </a:extLst>
          </p:cNvPr>
          <p:cNvSpPr>
            <a:spLocks noGrp="1"/>
          </p:cNvSpPr>
          <p:nvPr>
            <p:ph type="body" sz="quarter" idx="17"/>
          </p:nvPr>
        </p:nvSpPr>
        <p:spPr/>
        <p:txBody>
          <a:bodyPr rtlCol="0"/>
          <a:lstStyle/>
          <a:p>
            <a:pPr rtl="0"/>
            <a:r>
              <a:rPr lang="en-GB" dirty="0"/>
              <a:t>Goal 1</a:t>
            </a:r>
            <a:endParaRPr lang="en-GB" b="0" dirty="0"/>
          </a:p>
        </p:txBody>
      </p:sp>
      <p:sp>
        <p:nvSpPr>
          <p:cNvPr id="5" name="Text Placeholder 4">
            <a:extLst>
              <a:ext uri="{FF2B5EF4-FFF2-40B4-BE49-F238E27FC236}">
                <a16:creationId xmlns:a16="http://schemas.microsoft.com/office/drawing/2014/main" id="{B193897E-AAA2-CB47-95FF-056B8E141BE5}"/>
              </a:ext>
            </a:extLst>
          </p:cNvPr>
          <p:cNvSpPr>
            <a:spLocks noGrp="1"/>
          </p:cNvSpPr>
          <p:nvPr>
            <p:ph type="body" sz="quarter" idx="19"/>
          </p:nvPr>
        </p:nvSpPr>
        <p:spPr/>
        <p:txBody>
          <a:bodyPr rtlCol="0"/>
          <a:lstStyle/>
          <a:p>
            <a:pPr rtl="0"/>
            <a:r>
              <a:rPr lang="en-GB" dirty="0"/>
              <a:t>Goal 3</a:t>
            </a:r>
            <a:endParaRPr lang="en-GB" b="0" dirty="0"/>
          </a:p>
          <a:p>
            <a:pPr rtl="0"/>
            <a:endParaRPr lang="en-GB" dirty="0"/>
          </a:p>
        </p:txBody>
      </p:sp>
      <p:sp>
        <p:nvSpPr>
          <p:cNvPr id="16" name="Text Placeholder 15">
            <a:extLst>
              <a:ext uri="{FF2B5EF4-FFF2-40B4-BE49-F238E27FC236}">
                <a16:creationId xmlns:a16="http://schemas.microsoft.com/office/drawing/2014/main" id="{BFEDAFE0-0841-4C49-9745-2C88B5FE85C4}"/>
              </a:ext>
            </a:extLst>
          </p:cNvPr>
          <p:cNvSpPr>
            <a:spLocks noGrp="1"/>
          </p:cNvSpPr>
          <p:nvPr>
            <p:ph type="body" sz="quarter" idx="20"/>
          </p:nvPr>
        </p:nvSpPr>
        <p:spPr/>
        <p:txBody>
          <a:bodyPr rtlCol="0"/>
          <a:lstStyle/>
          <a:p>
            <a:pPr rtl="0"/>
            <a:r>
              <a:rPr lang="en-GB" dirty="0"/>
              <a:t>Become self-funded to avoid relying on time-consuming grant access.</a:t>
            </a:r>
          </a:p>
        </p:txBody>
      </p:sp>
      <p:sp>
        <p:nvSpPr>
          <p:cNvPr id="7" name="Text Placeholder 6">
            <a:extLst>
              <a:ext uri="{FF2B5EF4-FFF2-40B4-BE49-F238E27FC236}">
                <a16:creationId xmlns:a16="http://schemas.microsoft.com/office/drawing/2014/main" id="{1C819DAE-3A0D-A34A-B7D3-A2FC746A68F3}"/>
              </a:ext>
            </a:extLst>
          </p:cNvPr>
          <p:cNvSpPr>
            <a:spLocks noGrp="1"/>
          </p:cNvSpPr>
          <p:nvPr>
            <p:ph type="body" sz="quarter" idx="21"/>
          </p:nvPr>
        </p:nvSpPr>
        <p:spPr/>
        <p:txBody>
          <a:bodyPr rtlCol="0"/>
          <a:lstStyle/>
          <a:p>
            <a:pPr rtl="0"/>
            <a:r>
              <a:rPr lang="en-GB" dirty="0"/>
              <a:t>Goal 4</a:t>
            </a:r>
            <a:endParaRPr lang="en-GB" b="0" dirty="0"/>
          </a:p>
        </p:txBody>
      </p:sp>
      <p:sp>
        <p:nvSpPr>
          <p:cNvPr id="14" name="Text Placeholder 13">
            <a:extLst>
              <a:ext uri="{FF2B5EF4-FFF2-40B4-BE49-F238E27FC236}">
                <a16:creationId xmlns:a16="http://schemas.microsoft.com/office/drawing/2014/main" id="{6EEB083F-87FF-1B43-8027-6134F03DA93B}"/>
              </a:ext>
            </a:extLst>
          </p:cNvPr>
          <p:cNvSpPr>
            <a:spLocks noGrp="1"/>
          </p:cNvSpPr>
          <p:nvPr>
            <p:ph type="body" sz="quarter" idx="22"/>
          </p:nvPr>
        </p:nvSpPr>
        <p:spPr/>
        <p:txBody>
          <a:bodyPr rtlCol="0"/>
          <a:lstStyle/>
          <a:p>
            <a:pPr rtl="0"/>
            <a:r>
              <a:rPr lang="en-GB" dirty="0"/>
              <a:t>Youth Provisions</a:t>
            </a:r>
          </a:p>
          <a:p>
            <a:pPr rtl="0"/>
            <a:endParaRPr lang="en-GB" dirty="0"/>
          </a:p>
        </p:txBody>
      </p:sp>
      <p:sp>
        <p:nvSpPr>
          <p:cNvPr id="9" name="Text Placeholder 8">
            <a:extLst>
              <a:ext uri="{FF2B5EF4-FFF2-40B4-BE49-F238E27FC236}">
                <a16:creationId xmlns:a16="http://schemas.microsoft.com/office/drawing/2014/main" id="{ED8B5779-5EE4-C240-81CC-9E79ABAC8D00}"/>
              </a:ext>
            </a:extLst>
          </p:cNvPr>
          <p:cNvSpPr>
            <a:spLocks noGrp="1"/>
          </p:cNvSpPr>
          <p:nvPr>
            <p:ph type="body" sz="quarter" idx="23"/>
          </p:nvPr>
        </p:nvSpPr>
        <p:spPr/>
        <p:txBody>
          <a:bodyPr rtlCol="0"/>
          <a:lstStyle/>
          <a:p>
            <a:pPr rtl="0"/>
            <a:r>
              <a:rPr lang="en-GB" dirty="0"/>
              <a:t>Goal 2</a:t>
            </a:r>
            <a:endParaRPr lang="en-GB" b="0" dirty="0"/>
          </a:p>
        </p:txBody>
      </p:sp>
      <p:sp>
        <p:nvSpPr>
          <p:cNvPr id="12" name="Text Placeholder 11">
            <a:extLst>
              <a:ext uri="{FF2B5EF4-FFF2-40B4-BE49-F238E27FC236}">
                <a16:creationId xmlns:a16="http://schemas.microsoft.com/office/drawing/2014/main" id="{216523D7-988A-FE42-971D-2667A6578F6F}"/>
              </a:ext>
            </a:extLst>
          </p:cNvPr>
          <p:cNvSpPr>
            <a:spLocks noGrp="1"/>
          </p:cNvSpPr>
          <p:nvPr>
            <p:ph type="body" sz="quarter" idx="24"/>
          </p:nvPr>
        </p:nvSpPr>
        <p:spPr/>
        <p:txBody>
          <a:bodyPr rtlCol="0"/>
          <a:lstStyle/>
          <a:p>
            <a:pPr rtl="0"/>
            <a:r>
              <a:rPr lang="en-GB" dirty="0"/>
              <a:t>Funding strategy for a new premises</a:t>
            </a:r>
          </a:p>
          <a:p>
            <a:pPr rtl="0"/>
            <a:endParaRPr lang="en-GB" dirty="0"/>
          </a:p>
        </p:txBody>
      </p:sp>
      <p:sp>
        <p:nvSpPr>
          <p:cNvPr id="18" name="Text Placeholder 17">
            <a:extLst>
              <a:ext uri="{FF2B5EF4-FFF2-40B4-BE49-F238E27FC236}">
                <a16:creationId xmlns:a16="http://schemas.microsoft.com/office/drawing/2014/main" id="{7C4F8DA7-E886-004E-BF5C-57F758638C48}"/>
              </a:ext>
            </a:extLst>
          </p:cNvPr>
          <p:cNvSpPr>
            <a:spLocks noGrp="1"/>
          </p:cNvSpPr>
          <p:nvPr>
            <p:ph type="body" sz="quarter" idx="25"/>
          </p:nvPr>
        </p:nvSpPr>
        <p:spPr/>
        <p:txBody>
          <a:bodyPr rtlCol="0"/>
          <a:lstStyle/>
          <a:p>
            <a:pPr rtl="0"/>
            <a:r>
              <a:rPr lang="en-GB" dirty="0"/>
              <a:t>Sourcing and securing additional space for counselling face to face</a:t>
            </a:r>
          </a:p>
          <a:p>
            <a:pPr rtl="0"/>
            <a:endParaRPr lang="en-GB" dirty="0"/>
          </a:p>
        </p:txBody>
      </p:sp>
      <p:sp>
        <p:nvSpPr>
          <p:cNvPr id="4" name="Date Placeholder 3">
            <a:extLst>
              <a:ext uri="{FF2B5EF4-FFF2-40B4-BE49-F238E27FC236}">
                <a16:creationId xmlns:a16="http://schemas.microsoft.com/office/drawing/2014/main" id="{F0D00A1D-00AE-C5EB-55D9-D9B1E70F75F1}"/>
              </a:ext>
            </a:extLst>
          </p:cNvPr>
          <p:cNvSpPr>
            <a:spLocks noGrp="1"/>
          </p:cNvSpPr>
          <p:nvPr>
            <p:ph type="dt" sz="half" idx="26"/>
          </p:nvPr>
        </p:nvSpPr>
        <p:spPr/>
        <p:txBody>
          <a:bodyPr/>
          <a:lstStyle/>
          <a:p>
            <a:pPr rtl="0">
              <a:spcAft>
                <a:spcPts val="600"/>
              </a:spcAft>
            </a:pPr>
            <a:r>
              <a:rPr lang="en-US" dirty="0"/>
              <a:t>June</a:t>
            </a:r>
            <a:r>
              <a:rPr lang="en-US" noProof="0" dirty="0"/>
              <a:t> 2024</a:t>
            </a:r>
            <a:endParaRPr lang="en-GB" noProof="0" dirty="0"/>
          </a:p>
        </p:txBody>
      </p:sp>
      <p:sp>
        <p:nvSpPr>
          <p:cNvPr id="6" name="Footer Placeholder 5">
            <a:extLst>
              <a:ext uri="{FF2B5EF4-FFF2-40B4-BE49-F238E27FC236}">
                <a16:creationId xmlns:a16="http://schemas.microsoft.com/office/drawing/2014/main" id="{3073D890-4D0C-440B-A0D2-FE2E3B14F6BF}"/>
              </a:ext>
            </a:extLst>
          </p:cNvPr>
          <p:cNvSpPr>
            <a:spLocks noGrp="1"/>
          </p:cNvSpPr>
          <p:nvPr>
            <p:ph type="ftr" sz="quarter" idx="27"/>
          </p:nvPr>
        </p:nvSpPr>
        <p:spPr/>
        <p:txBody>
          <a:bodyPr rtlCol="0"/>
          <a:lstStyle/>
          <a:p>
            <a:pPr rtl="0"/>
            <a:r>
              <a:rPr lang="en-GB">
                <a:solidFill>
                  <a:schemeClr val="bg1"/>
                </a:solidFill>
              </a:rPr>
              <a:t>Annual Review</a:t>
            </a:r>
          </a:p>
        </p:txBody>
      </p:sp>
      <p:sp>
        <p:nvSpPr>
          <p:cNvPr id="8" name="Slide Number Placeholder 7">
            <a:extLst>
              <a:ext uri="{FF2B5EF4-FFF2-40B4-BE49-F238E27FC236}">
                <a16:creationId xmlns:a16="http://schemas.microsoft.com/office/drawing/2014/main" id="{449A274E-39AC-4802-84BB-E5ABF0747E74}"/>
              </a:ext>
            </a:extLst>
          </p:cNvPr>
          <p:cNvSpPr>
            <a:spLocks noGrp="1"/>
          </p:cNvSpPr>
          <p:nvPr>
            <p:ph type="sldNum" sz="quarter" idx="28"/>
          </p:nvPr>
        </p:nvSpPr>
        <p:spPr/>
        <p:txBody>
          <a:bodyPr rtlCol="0"/>
          <a:lstStyle/>
          <a:p>
            <a:pPr rtl="0"/>
            <a:fld id="{7782931A-7D25-4B4B-9464-57AE418934A3}" type="slidenum">
              <a:rPr lang="en-GB" smtClean="0"/>
              <a:pPr rtl="0"/>
              <a:t>11</a:t>
            </a:fld>
            <a:endParaRPr lang="en-GB"/>
          </a:p>
        </p:txBody>
      </p:sp>
    </p:spTree>
    <p:extLst>
      <p:ext uri="{BB962C8B-B14F-4D97-AF65-F5344CB8AC3E}">
        <p14:creationId xmlns:p14="http://schemas.microsoft.com/office/powerpoint/2010/main" val="2381825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49BF9-BE3A-8444-BD4C-97AF8ABBD74E}"/>
              </a:ext>
            </a:extLst>
          </p:cNvPr>
          <p:cNvSpPr>
            <a:spLocks noGrp="1"/>
          </p:cNvSpPr>
          <p:nvPr>
            <p:ph type="title"/>
          </p:nvPr>
        </p:nvSpPr>
        <p:spPr/>
        <p:txBody>
          <a:bodyPr rtlCol="0"/>
          <a:lstStyle/>
          <a:p>
            <a:pPr rtl="0"/>
            <a:r>
              <a:rPr lang="en-GB"/>
              <a:t>Summary</a:t>
            </a:r>
          </a:p>
        </p:txBody>
      </p:sp>
      <p:sp>
        <p:nvSpPr>
          <p:cNvPr id="3" name="Text Placeholder 2">
            <a:extLst>
              <a:ext uri="{FF2B5EF4-FFF2-40B4-BE49-F238E27FC236}">
                <a16:creationId xmlns:a16="http://schemas.microsoft.com/office/drawing/2014/main" id="{8117664B-4754-7F4E-ADCF-6AF266499213}"/>
              </a:ext>
            </a:extLst>
          </p:cNvPr>
          <p:cNvSpPr>
            <a:spLocks noGrp="1"/>
          </p:cNvSpPr>
          <p:nvPr>
            <p:ph type="body" sz="quarter" idx="10"/>
          </p:nvPr>
        </p:nvSpPr>
        <p:spPr>
          <a:xfrm>
            <a:off x="1028700" y="2321922"/>
            <a:ext cx="4876800" cy="4153291"/>
          </a:xfrm>
        </p:spPr>
        <p:txBody>
          <a:bodyPr rtlCol="0">
            <a:normAutofit/>
          </a:bodyPr>
          <a:lstStyle/>
          <a:p>
            <a:pPr marL="0" indent="0" rtl="0">
              <a:lnSpc>
                <a:spcPct val="100000"/>
              </a:lnSpc>
            </a:pPr>
            <a:r>
              <a:rPr lang="en-GB" b="1" dirty="0"/>
              <a:t>Our Charity is achieving its objectives</a:t>
            </a:r>
          </a:p>
          <a:p>
            <a:pPr marL="0" indent="0" rtl="0">
              <a:lnSpc>
                <a:spcPct val="100000"/>
              </a:lnSpc>
            </a:pPr>
            <a:r>
              <a:rPr lang="en-GB" dirty="0"/>
              <a:t>We have spent the past year Suring up our policies and procedures, and working towards achieving a service standard in line with other charities in the sector</a:t>
            </a:r>
          </a:p>
          <a:p>
            <a:pPr marL="0" indent="0" rtl="0">
              <a:lnSpc>
                <a:spcPct val="100000"/>
              </a:lnSpc>
            </a:pPr>
            <a:r>
              <a:rPr lang="en-GB" b="1" dirty="0"/>
              <a:t>We’re delivering for our clients</a:t>
            </a:r>
          </a:p>
          <a:p>
            <a:pPr marL="0" indent="0" rtl="0">
              <a:lnSpc>
                <a:spcPct val="100000"/>
              </a:lnSpc>
            </a:pPr>
            <a:r>
              <a:rPr lang="en-GB" dirty="0"/>
              <a:t>Last year we supported 366 clients with long term support </a:t>
            </a:r>
          </a:p>
          <a:p>
            <a:pPr marL="0" indent="0" rtl="0">
              <a:lnSpc>
                <a:spcPct val="100000"/>
              </a:lnSpc>
            </a:pPr>
            <a:r>
              <a:rPr lang="en-GB" b="1" dirty="0"/>
              <a:t>We put our clients first.</a:t>
            </a:r>
          </a:p>
          <a:p>
            <a:pPr marL="0" indent="0" rtl="0">
              <a:lnSpc>
                <a:spcPct val="100000"/>
              </a:lnSpc>
            </a:pPr>
            <a:r>
              <a:rPr lang="en-GB" dirty="0"/>
              <a:t>We are managing our waiting lists and supporting clients whilst they wait.</a:t>
            </a:r>
          </a:p>
        </p:txBody>
      </p:sp>
      <p:sp>
        <p:nvSpPr>
          <p:cNvPr id="4" name="Text Placeholder 3">
            <a:extLst>
              <a:ext uri="{FF2B5EF4-FFF2-40B4-BE49-F238E27FC236}">
                <a16:creationId xmlns:a16="http://schemas.microsoft.com/office/drawing/2014/main" id="{8B92D30E-08D1-F34C-AC54-52AB7886031F}"/>
              </a:ext>
            </a:extLst>
          </p:cNvPr>
          <p:cNvSpPr>
            <a:spLocks noGrp="1"/>
          </p:cNvSpPr>
          <p:nvPr>
            <p:ph type="body" sz="quarter" idx="11"/>
          </p:nvPr>
        </p:nvSpPr>
        <p:spPr/>
        <p:txBody>
          <a:bodyPr rtlCol="0">
            <a:normAutofit lnSpcReduction="10000"/>
          </a:bodyPr>
          <a:lstStyle/>
          <a:p>
            <a:pPr rtl="0"/>
            <a:r>
              <a:rPr lang="en-GB" b="1" dirty="0"/>
              <a:t>Our clients give excellent feedback</a:t>
            </a:r>
          </a:p>
          <a:p>
            <a:pPr rtl="0"/>
            <a:r>
              <a:rPr lang="en-GB" dirty="0"/>
              <a:t>Our clients always give positive feedback </a:t>
            </a:r>
          </a:p>
          <a:p>
            <a:pPr rtl="0"/>
            <a:endParaRPr lang="en-GB" dirty="0"/>
          </a:p>
          <a:p>
            <a:pPr rtl="0"/>
            <a:r>
              <a:rPr lang="en-GB" b="1" dirty="0"/>
              <a:t>Our lived experience leadership team and volunteers, deliver a service that we are proud of.</a:t>
            </a:r>
          </a:p>
          <a:p>
            <a:pPr marL="0" indent="0" rtl="0"/>
            <a:r>
              <a:rPr lang="en-GB" dirty="0"/>
              <a:t>Every person who accesses our service has the opportunity to give back.</a:t>
            </a:r>
          </a:p>
        </p:txBody>
      </p:sp>
      <p:sp>
        <p:nvSpPr>
          <p:cNvPr id="5" name="Date Placeholder 4">
            <a:extLst>
              <a:ext uri="{FF2B5EF4-FFF2-40B4-BE49-F238E27FC236}">
                <a16:creationId xmlns:a16="http://schemas.microsoft.com/office/drawing/2014/main" id="{C5BBC22F-49BC-5179-9EE7-387B99C68808}"/>
              </a:ext>
            </a:extLst>
          </p:cNvPr>
          <p:cNvSpPr>
            <a:spLocks noGrp="1"/>
          </p:cNvSpPr>
          <p:nvPr>
            <p:ph type="dt" sz="half" idx="12"/>
          </p:nvPr>
        </p:nvSpPr>
        <p:spPr/>
        <p:txBody>
          <a:bodyPr/>
          <a:lstStyle/>
          <a:p>
            <a:pPr rtl="0">
              <a:spcAft>
                <a:spcPts val="600"/>
              </a:spcAft>
            </a:pPr>
            <a:r>
              <a:rPr lang="en-US" dirty="0"/>
              <a:t>June</a:t>
            </a:r>
            <a:r>
              <a:rPr lang="en-US" noProof="0" dirty="0"/>
              <a:t> 2024</a:t>
            </a:r>
            <a:endParaRPr lang="en-GB" noProof="0" dirty="0"/>
          </a:p>
        </p:txBody>
      </p:sp>
      <p:sp>
        <p:nvSpPr>
          <p:cNvPr id="6" name="Footer Placeholder 5">
            <a:extLst>
              <a:ext uri="{FF2B5EF4-FFF2-40B4-BE49-F238E27FC236}">
                <a16:creationId xmlns:a16="http://schemas.microsoft.com/office/drawing/2014/main" id="{FB8B588C-90A8-4A3F-AE4F-BB5E476D20B9}"/>
              </a:ext>
            </a:extLst>
          </p:cNvPr>
          <p:cNvSpPr>
            <a:spLocks noGrp="1"/>
          </p:cNvSpPr>
          <p:nvPr>
            <p:ph type="ftr" sz="quarter" idx="13"/>
          </p:nvPr>
        </p:nvSpPr>
        <p:spPr/>
        <p:txBody>
          <a:bodyPr rtlCol="0"/>
          <a:lstStyle/>
          <a:p>
            <a:pPr rtl="0"/>
            <a:r>
              <a:rPr lang="en-GB">
                <a:solidFill>
                  <a:schemeClr val="bg1"/>
                </a:solidFill>
              </a:rPr>
              <a:t>Annual Review</a:t>
            </a:r>
          </a:p>
        </p:txBody>
      </p:sp>
      <p:sp>
        <p:nvSpPr>
          <p:cNvPr id="7" name="Slide Number Placeholder 6">
            <a:extLst>
              <a:ext uri="{FF2B5EF4-FFF2-40B4-BE49-F238E27FC236}">
                <a16:creationId xmlns:a16="http://schemas.microsoft.com/office/drawing/2014/main" id="{F3B054C5-D38D-4250-8FB9-1381546143D5}"/>
              </a:ext>
            </a:extLst>
          </p:cNvPr>
          <p:cNvSpPr>
            <a:spLocks noGrp="1"/>
          </p:cNvSpPr>
          <p:nvPr>
            <p:ph type="sldNum" sz="quarter" idx="14"/>
          </p:nvPr>
        </p:nvSpPr>
        <p:spPr/>
        <p:txBody>
          <a:bodyPr rtlCol="0"/>
          <a:lstStyle/>
          <a:p>
            <a:pPr rtl="0"/>
            <a:fld id="{7782931A-7D25-4B4B-9464-57AE418934A3}" type="slidenum">
              <a:rPr lang="en-GB" smtClean="0"/>
              <a:pPr rtl="0"/>
              <a:t>12</a:t>
            </a:fld>
            <a:endParaRPr lang="en-GB"/>
          </a:p>
        </p:txBody>
      </p:sp>
    </p:spTree>
    <p:extLst>
      <p:ext uri="{BB962C8B-B14F-4D97-AF65-F5344CB8AC3E}">
        <p14:creationId xmlns:p14="http://schemas.microsoft.com/office/powerpoint/2010/main" val="1696792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966EE-4FBD-534E-AAED-6C54465EF91C}"/>
              </a:ext>
            </a:extLst>
          </p:cNvPr>
          <p:cNvSpPr>
            <a:spLocks noGrp="1"/>
          </p:cNvSpPr>
          <p:nvPr>
            <p:ph type="title"/>
          </p:nvPr>
        </p:nvSpPr>
        <p:spPr/>
        <p:txBody>
          <a:bodyPr rtlCol="0"/>
          <a:lstStyle/>
          <a:p>
            <a:pPr rtl="0"/>
            <a:r>
              <a:rPr lang="en-GB" dirty="0"/>
              <a:t>Mission</a:t>
            </a:r>
          </a:p>
        </p:txBody>
      </p:sp>
      <p:sp>
        <p:nvSpPr>
          <p:cNvPr id="3" name="Content Placeholder 2">
            <a:extLst>
              <a:ext uri="{FF2B5EF4-FFF2-40B4-BE49-F238E27FC236}">
                <a16:creationId xmlns:a16="http://schemas.microsoft.com/office/drawing/2014/main" id="{0EC737E2-1EBF-6244-8E0A-274D170CCCE9}"/>
              </a:ext>
            </a:extLst>
          </p:cNvPr>
          <p:cNvSpPr>
            <a:spLocks noGrp="1"/>
          </p:cNvSpPr>
          <p:nvPr>
            <p:ph sz="half" idx="1"/>
          </p:nvPr>
        </p:nvSpPr>
        <p:spPr>
          <a:xfrm>
            <a:off x="942435" y="2078966"/>
            <a:ext cx="6096719" cy="3594578"/>
          </a:xfrm>
        </p:spPr>
        <p:txBody>
          <a:bodyPr rtlCol="0"/>
          <a:lstStyle/>
          <a:p>
            <a:pPr algn="just">
              <a:lnSpc>
                <a:spcPct val="107000"/>
              </a:lnSpc>
              <a:spcAft>
                <a:spcPts val="800"/>
              </a:spcAft>
            </a:pPr>
            <a:r>
              <a:rPr lang="en-GB" sz="1800" dirty="0">
                <a:effectLst/>
                <a:latin typeface="Calibri" panose="020F0502020204030204" pitchFamily="34" charset="0"/>
                <a:ea typeface="Calibri" panose="020F0502020204030204" pitchFamily="34" charset="0"/>
                <a:cs typeface="Arial" panose="020B0604020202020204" pitchFamily="34" charset="0"/>
              </a:rPr>
              <a:t>"The purpose of Clean Slate is to provide long-term emotional support for male and female survivors of abuse in the UK, particularly in Cherwell and wider Oxfordshire. We aim to encourage individuals to explore their own mental health needs and adopt positive coping strategies for long-term recovery. Our goal is to support men, women, and their families who have been victims or witnesses of domestic, sexual, mental, emotional, and financial abuse."</a:t>
            </a:r>
            <a:endParaRPr lang="en-GB" dirty="0"/>
          </a:p>
        </p:txBody>
      </p:sp>
      <p:pic>
        <p:nvPicPr>
          <p:cNvPr id="11" name="Picture Placeholder 10" descr="Paper Boats">
            <a:extLst>
              <a:ext uri="{FF2B5EF4-FFF2-40B4-BE49-F238E27FC236}">
                <a16:creationId xmlns:a16="http://schemas.microsoft.com/office/drawing/2014/main" id="{30FDF0A1-337F-4901-B663-86681B2274C8}"/>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a:stretch>
            <a:fillRect/>
          </a:stretch>
        </p:blipFill>
        <p:spPr/>
      </p:pic>
      <p:sp>
        <p:nvSpPr>
          <p:cNvPr id="4" name="Date Placeholder 3">
            <a:extLst>
              <a:ext uri="{FF2B5EF4-FFF2-40B4-BE49-F238E27FC236}">
                <a16:creationId xmlns:a16="http://schemas.microsoft.com/office/drawing/2014/main" id="{C5803716-7490-5B3D-8EC2-3C2B8EA64BB9}"/>
              </a:ext>
            </a:extLst>
          </p:cNvPr>
          <p:cNvSpPr>
            <a:spLocks noGrp="1"/>
          </p:cNvSpPr>
          <p:nvPr>
            <p:ph type="dt" sz="half" idx="11"/>
          </p:nvPr>
        </p:nvSpPr>
        <p:spPr/>
        <p:txBody>
          <a:bodyPr/>
          <a:lstStyle/>
          <a:p>
            <a:pPr rtl="0">
              <a:spcAft>
                <a:spcPts val="600"/>
              </a:spcAft>
            </a:pPr>
            <a:r>
              <a:rPr lang="en-US" dirty="0"/>
              <a:t>June</a:t>
            </a:r>
            <a:r>
              <a:rPr lang="en-US" noProof="0" dirty="0"/>
              <a:t> 2024</a:t>
            </a:r>
            <a:endParaRPr lang="en-GB" noProof="0" dirty="0"/>
          </a:p>
        </p:txBody>
      </p:sp>
      <p:sp>
        <p:nvSpPr>
          <p:cNvPr id="5" name="Footer Placeholder 4">
            <a:extLst>
              <a:ext uri="{FF2B5EF4-FFF2-40B4-BE49-F238E27FC236}">
                <a16:creationId xmlns:a16="http://schemas.microsoft.com/office/drawing/2014/main" id="{CD9C25C0-C28C-43A9-A830-FCBFC8BAA610}"/>
              </a:ext>
            </a:extLst>
          </p:cNvPr>
          <p:cNvSpPr>
            <a:spLocks noGrp="1"/>
          </p:cNvSpPr>
          <p:nvPr>
            <p:ph type="ftr" sz="quarter" idx="12"/>
          </p:nvPr>
        </p:nvSpPr>
        <p:spPr/>
        <p:txBody>
          <a:bodyPr rtlCol="0"/>
          <a:lstStyle/>
          <a:p>
            <a:pPr rtl="0"/>
            <a:r>
              <a:rPr lang="en-GB" dirty="0">
                <a:solidFill>
                  <a:schemeClr val="bg1"/>
                </a:solidFill>
              </a:rPr>
              <a:t>Annual Review</a:t>
            </a:r>
          </a:p>
        </p:txBody>
      </p:sp>
      <p:sp>
        <p:nvSpPr>
          <p:cNvPr id="6" name="Slide Number Placeholder 5">
            <a:extLst>
              <a:ext uri="{FF2B5EF4-FFF2-40B4-BE49-F238E27FC236}">
                <a16:creationId xmlns:a16="http://schemas.microsoft.com/office/drawing/2014/main" id="{2ADE5F9E-39DA-49B7-8AA0-FF8E2B15DEEB}"/>
              </a:ext>
            </a:extLst>
          </p:cNvPr>
          <p:cNvSpPr>
            <a:spLocks noGrp="1"/>
          </p:cNvSpPr>
          <p:nvPr>
            <p:ph type="sldNum" sz="quarter" idx="13"/>
          </p:nvPr>
        </p:nvSpPr>
        <p:spPr/>
        <p:txBody>
          <a:bodyPr rtlCol="0"/>
          <a:lstStyle/>
          <a:p>
            <a:pPr rtl="0"/>
            <a:fld id="{7782931A-7D25-4B4B-9464-57AE418934A3}" type="slidenum">
              <a:rPr lang="en-GB" smtClean="0"/>
              <a:pPr rtl="0"/>
              <a:t>2</a:t>
            </a:fld>
            <a:endParaRPr lang="en-GB" dirty="0"/>
          </a:p>
        </p:txBody>
      </p:sp>
    </p:spTree>
    <p:extLst>
      <p:ext uri="{BB962C8B-B14F-4D97-AF65-F5344CB8AC3E}">
        <p14:creationId xmlns:p14="http://schemas.microsoft.com/office/powerpoint/2010/main" val="4017832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3D5EC3C4-0CAF-B564-D3BD-0FF914FC395E}"/>
              </a:ext>
            </a:extLst>
          </p:cNvPr>
          <p:cNvSpPr>
            <a:spLocks noGrp="1"/>
          </p:cNvSpPr>
          <p:nvPr>
            <p:ph type="title"/>
          </p:nvPr>
        </p:nvSpPr>
        <p:spPr/>
        <p:txBody>
          <a:bodyPr/>
          <a:lstStyle/>
          <a:p>
            <a:r>
              <a:rPr lang="en-GB" dirty="0"/>
              <a:t>Achievements this year</a:t>
            </a:r>
          </a:p>
        </p:txBody>
      </p:sp>
      <p:sp>
        <p:nvSpPr>
          <p:cNvPr id="15" name="Date Placeholder 14">
            <a:extLst>
              <a:ext uri="{FF2B5EF4-FFF2-40B4-BE49-F238E27FC236}">
                <a16:creationId xmlns:a16="http://schemas.microsoft.com/office/drawing/2014/main" id="{0A701DF9-4E42-FA44-C82D-39A15D43A03D}"/>
              </a:ext>
            </a:extLst>
          </p:cNvPr>
          <p:cNvSpPr>
            <a:spLocks noGrp="1"/>
          </p:cNvSpPr>
          <p:nvPr>
            <p:ph type="dt" sz="half" idx="22"/>
          </p:nvPr>
        </p:nvSpPr>
        <p:spPr/>
        <p:txBody>
          <a:bodyPr/>
          <a:lstStyle/>
          <a:p>
            <a:pPr rtl="0">
              <a:spcAft>
                <a:spcPts val="600"/>
              </a:spcAft>
            </a:pPr>
            <a:r>
              <a:rPr lang="en-US" dirty="0"/>
              <a:t>June</a:t>
            </a:r>
            <a:r>
              <a:rPr lang="en-US" noProof="0" dirty="0"/>
              <a:t> 2024</a:t>
            </a:r>
            <a:endParaRPr lang="en-GB" noProof="0" dirty="0"/>
          </a:p>
        </p:txBody>
      </p:sp>
      <p:sp>
        <p:nvSpPr>
          <p:cNvPr id="16" name="Footer Placeholder 15">
            <a:extLst>
              <a:ext uri="{FF2B5EF4-FFF2-40B4-BE49-F238E27FC236}">
                <a16:creationId xmlns:a16="http://schemas.microsoft.com/office/drawing/2014/main" id="{07206491-4A59-07DD-2B23-5336687F8509}"/>
              </a:ext>
            </a:extLst>
          </p:cNvPr>
          <p:cNvSpPr>
            <a:spLocks noGrp="1"/>
          </p:cNvSpPr>
          <p:nvPr>
            <p:ph type="ftr" sz="quarter" idx="23"/>
          </p:nvPr>
        </p:nvSpPr>
        <p:spPr/>
        <p:txBody>
          <a:bodyPr/>
          <a:lstStyle/>
          <a:p>
            <a:pPr rtl="0"/>
            <a:r>
              <a:rPr lang="en-GB" noProof="0" dirty="0">
                <a:solidFill>
                  <a:schemeClr val="bg1"/>
                </a:solidFill>
              </a:rPr>
              <a:t>Annual Review</a:t>
            </a:r>
          </a:p>
        </p:txBody>
      </p:sp>
      <p:sp>
        <p:nvSpPr>
          <p:cNvPr id="17" name="Slide Number Placeholder 16">
            <a:extLst>
              <a:ext uri="{FF2B5EF4-FFF2-40B4-BE49-F238E27FC236}">
                <a16:creationId xmlns:a16="http://schemas.microsoft.com/office/drawing/2014/main" id="{6479ED36-A5BF-A2DB-E432-4569610027F3}"/>
              </a:ext>
            </a:extLst>
          </p:cNvPr>
          <p:cNvSpPr>
            <a:spLocks noGrp="1"/>
          </p:cNvSpPr>
          <p:nvPr>
            <p:ph type="sldNum" sz="quarter" idx="24"/>
          </p:nvPr>
        </p:nvSpPr>
        <p:spPr/>
        <p:txBody>
          <a:bodyPr/>
          <a:lstStyle/>
          <a:p>
            <a:pPr rtl="0"/>
            <a:fld id="{7782931A-7D25-4B4B-9464-57AE418934A3}" type="slidenum">
              <a:rPr lang="en-GB" noProof="0" smtClean="0"/>
              <a:pPr rtl="0"/>
              <a:t>3</a:t>
            </a:fld>
            <a:endParaRPr lang="en-GB" noProof="0"/>
          </a:p>
        </p:txBody>
      </p:sp>
      <p:sp>
        <p:nvSpPr>
          <p:cNvPr id="18" name="Text Placeholder 17">
            <a:extLst>
              <a:ext uri="{FF2B5EF4-FFF2-40B4-BE49-F238E27FC236}">
                <a16:creationId xmlns:a16="http://schemas.microsoft.com/office/drawing/2014/main" id="{6D117D1A-C7C2-D158-09DD-A1D3C88EFE71}"/>
              </a:ext>
            </a:extLst>
          </p:cNvPr>
          <p:cNvSpPr txBox="1">
            <a:spLocks noGrp="1"/>
          </p:cNvSpPr>
          <p:nvPr>
            <p:ph type="body" sz="quarter" idx="10"/>
          </p:nvPr>
        </p:nvSpPr>
        <p:spPr>
          <a:xfrm>
            <a:off x="1066800" y="2317593"/>
            <a:ext cx="2260718" cy="276999"/>
          </a:xfrm>
          <a:prstGeom prst="rect">
            <a:avLst/>
          </a:prstGeom>
          <a:noFill/>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b="0" dirty="0"/>
              <a:t>366 New Referrals</a:t>
            </a:r>
          </a:p>
        </p:txBody>
      </p:sp>
      <p:sp>
        <p:nvSpPr>
          <p:cNvPr id="19" name="TextBox 18">
            <a:extLst>
              <a:ext uri="{FF2B5EF4-FFF2-40B4-BE49-F238E27FC236}">
                <a16:creationId xmlns:a16="http://schemas.microsoft.com/office/drawing/2014/main" id="{93E33B82-670A-C4C7-8823-A85FDAF0C2A1}"/>
              </a:ext>
            </a:extLst>
          </p:cNvPr>
          <p:cNvSpPr txBox="1"/>
          <p:nvPr/>
        </p:nvSpPr>
        <p:spPr>
          <a:xfrm>
            <a:off x="1028700" y="3142847"/>
            <a:ext cx="2260719" cy="646331"/>
          </a:xfrm>
          <a:prstGeom prst="rect">
            <a:avLst/>
          </a:prstGeom>
          <a:noFill/>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dirty="0"/>
              <a:t>3265 Counselling hours provided</a:t>
            </a:r>
          </a:p>
        </p:txBody>
      </p:sp>
      <p:sp>
        <p:nvSpPr>
          <p:cNvPr id="20" name="TextBox 19">
            <a:extLst>
              <a:ext uri="{FF2B5EF4-FFF2-40B4-BE49-F238E27FC236}">
                <a16:creationId xmlns:a16="http://schemas.microsoft.com/office/drawing/2014/main" id="{16B44E66-6A71-1786-E80B-D1E571DF656D}"/>
              </a:ext>
            </a:extLst>
          </p:cNvPr>
          <p:cNvSpPr txBox="1"/>
          <p:nvPr/>
        </p:nvSpPr>
        <p:spPr>
          <a:xfrm>
            <a:off x="986023" y="4106426"/>
            <a:ext cx="2619291" cy="646331"/>
          </a:xfrm>
          <a:prstGeom prst="rect">
            <a:avLst/>
          </a:prstGeom>
          <a:no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295 clients accessed counselling</a:t>
            </a:r>
          </a:p>
        </p:txBody>
      </p:sp>
      <p:sp>
        <p:nvSpPr>
          <p:cNvPr id="21" name="TextBox 20">
            <a:extLst>
              <a:ext uri="{FF2B5EF4-FFF2-40B4-BE49-F238E27FC236}">
                <a16:creationId xmlns:a16="http://schemas.microsoft.com/office/drawing/2014/main" id="{F3145487-029F-0567-0267-BE899F744D10}"/>
              </a:ext>
            </a:extLst>
          </p:cNvPr>
          <p:cNvSpPr txBox="1"/>
          <p:nvPr/>
        </p:nvSpPr>
        <p:spPr>
          <a:xfrm>
            <a:off x="4616465" y="2150240"/>
            <a:ext cx="4432644" cy="92333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dirty="0"/>
              <a:t>Partnership with Brookes University - We have taken on 2 trainee social workers to do their placements</a:t>
            </a:r>
          </a:p>
        </p:txBody>
      </p:sp>
      <p:sp>
        <p:nvSpPr>
          <p:cNvPr id="22" name="TextBox 21">
            <a:extLst>
              <a:ext uri="{FF2B5EF4-FFF2-40B4-BE49-F238E27FC236}">
                <a16:creationId xmlns:a16="http://schemas.microsoft.com/office/drawing/2014/main" id="{ED7380C2-5DA6-7C67-E3F4-1B4C40575F92}"/>
              </a:ext>
            </a:extLst>
          </p:cNvPr>
          <p:cNvSpPr txBox="1"/>
          <p:nvPr/>
        </p:nvSpPr>
        <p:spPr>
          <a:xfrm>
            <a:off x="4201600" y="3439133"/>
            <a:ext cx="3148106"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79 Qualified/Trainee Counsellors volunteering for us</a:t>
            </a:r>
          </a:p>
        </p:txBody>
      </p:sp>
      <p:sp>
        <p:nvSpPr>
          <p:cNvPr id="23" name="TextBox 22">
            <a:extLst>
              <a:ext uri="{FF2B5EF4-FFF2-40B4-BE49-F238E27FC236}">
                <a16:creationId xmlns:a16="http://schemas.microsoft.com/office/drawing/2014/main" id="{05A28772-1CA6-4AB9-0898-1FCD32970D1F}"/>
              </a:ext>
            </a:extLst>
          </p:cNvPr>
          <p:cNvSpPr txBox="1"/>
          <p:nvPr/>
        </p:nvSpPr>
        <p:spPr>
          <a:xfrm>
            <a:off x="8415579" y="4183641"/>
            <a:ext cx="2519174" cy="92333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dirty="0"/>
              <a:t>Updated our client management system</a:t>
            </a:r>
          </a:p>
        </p:txBody>
      </p:sp>
    </p:spTree>
    <p:extLst>
      <p:ext uri="{BB962C8B-B14F-4D97-AF65-F5344CB8AC3E}">
        <p14:creationId xmlns:p14="http://schemas.microsoft.com/office/powerpoint/2010/main" val="3274419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11" name="Chart Placeholder 10">
            <a:extLst>
              <a:ext uri="{FF2B5EF4-FFF2-40B4-BE49-F238E27FC236}">
                <a16:creationId xmlns:a16="http://schemas.microsoft.com/office/drawing/2014/main" id="{9B35B61A-5940-5B53-5874-BDE01E54D2D2}"/>
              </a:ext>
            </a:extLst>
          </p:cNvPr>
          <p:cNvGraphicFramePr>
            <a:graphicFrameLocks noGrp="1"/>
          </p:cNvGraphicFramePr>
          <p:nvPr>
            <p:ph type="chart" sz="quarter" idx="11"/>
            <p:extLst>
              <p:ext uri="{D42A27DB-BD31-4B8C-83A1-F6EECF244321}">
                <p14:modId xmlns:p14="http://schemas.microsoft.com/office/powerpoint/2010/main" val="2701297970"/>
              </p:ext>
            </p:extLst>
          </p:nvPr>
        </p:nvGraphicFramePr>
        <p:xfrm>
          <a:off x="950913" y="2286000"/>
          <a:ext cx="9145587" cy="3165475"/>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a:extLst>
              <a:ext uri="{FF2B5EF4-FFF2-40B4-BE49-F238E27FC236}">
                <a16:creationId xmlns:a16="http://schemas.microsoft.com/office/drawing/2014/main" id="{4B4391A8-86CF-7246-9C31-CC6670044FDA}"/>
              </a:ext>
            </a:extLst>
          </p:cNvPr>
          <p:cNvSpPr>
            <a:spLocks noGrp="1"/>
          </p:cNvSpPr>
          <p:nvPr>
            <p:ph type="title"/>
          </p:nvPr>
        </p:nvSpPr>
        <p:spPr/>
        <p:txBody>
          <a:bodyPr rtlCol="0"/>
          <a:lstStyle/>
          <a:p>
            <a:pPr rtl="0"/>
            <a:r>
              <a:rPr lang="en-GB" dirty="0"/>
              <a:t>Growth over the </a:t>
            </a:r>
            <a:r>
              <a:rPr lang="en-GB"/>
              <a:t>last 4 </a:t>
            </a:r>
            <a:r>
              <a:rPr lang="en-GB" dirty="0"/>
              <a:t>years</a:t>
            </a:r>
          </a:p>
        </p:txBody>
      </p:sp>
      <p:sp>
        <p:nvSpPr>
          <p:cNvPr id="12" name="Date Placeholder 11">
            <a:extLst>
              <a:ext uri="{FF2B5EF4-FFF2-40B4-BE49-F238E27FC236}">
                <a16:creationId xmlns:a16="http://schemas.microsoft.com/office/drawing/2014/main" id="{E17D801C-AA18-CC7F-B864-EF2BEFB575BD}"/>
              </a:ext>
            </a:extLst>
          </p:cNvPr>
          <p:cNvSpPr>
            <a:spLocks noGrp="1"/>
          </p:cNvSpPr>
          <p:nvPr>
            <p:ph type="dt" sz="half" idx="12"/>
          </p:nvPr>
        </p:nvSpPr>
        <p:spPr/>
        <p:txBody>
          <a:bodyPr/>
          <a:lstStyle/>
          <a:p>
            <a:pPr rtl="0">
              <a:spcAft>
                <a:spcPts val="600"/>
              </a:spcAft>
            </a:pPr>
            <a:r>
              <a:rPr lang="en-US" dirty="0"/>
              <a:t>June</a:t>
            </a:r>
            <a:r>
              <a:rPr lang="en-US" noProof="0" dirty="0"/>
              <a:t> 2024</a:t>
            </a:r>
            <a:endParaRPr lang="en-GB" noProof="0" dirty="0"/>
          </a:p>
        </p:txBody>
      </p:sp>
      <p:sp>
        <p:nvSpPr>
          <p:cNvPr id="5" name="Footer Placeholder 4">
            <a:extLst>
              <a:ext uri="{FF2B5EF4-FFF2-40B4-BE49-F238E27FC236}">
                <a16:creationId xmlns:a16="http://schemas.microsoft.com/office/drawing/2014/main" id="{B26F5772-47E8-412F-A4E9-2F4CECCBF51E}"/>
              </a:ext>
            </a:extLst>
          </p:cNvPr>
          <p:cNvSpPr>
            <a:spLocks noGrp="1"/>
          </p:cNvSpPr>
          <p:nvPr>
            <p:ph type="ftr" sz="quarter" idx="13"/>
          </p:nvPr>
        </p:nvSpPr>
        <p:spPr/>
        <p:txBody>
          <a:bodyPr rtlCol="0"/>
          <a:lstStyle/>
          <a:p>
            <a:pPr rtl="0"/>
            <a:r>
              <a:rPr lang="en-GB" dirty="0">
                <a:solidFill>
                  <a:schemeClr val="bg1"/>
                </a:solidFill>
              </a:rPr>
              <a:t>Annual Review</a:t>
            </a:r>
          </a:p>
        </p:txBody>
      </p:sp>
      <p:sp>
        <p:nvSpPr>
          <p:cNvPr id="6" name="Slide Number Placeholder 5">
            <a:extLst>
              <a:ext uri="{FF2B5EF4-FFF2-40B4-BE49-F238E27FC236}">
                <a16:creationId xmlns:a16="http://schemas.microsoft.com/office/drawing/2014/main" id="{5D82835A-A332-4647-B267-D78B14BFA4A8}"/>
              </a:ext>
            </a:extLst>
          </p:cNvPr>
          <p:cNvSpPr>
            <a:spLocks noGrp="1"/>
          </p:cNvSpPr>
          <p:nvPr>
            <p:ph type="sldNum" sz="quarter" idx="14"/>
          </p:nvPr>
        </p:nvSpPr>
        <p:spPr/>
        <p:txBody>
          <a:bodyPr rtlCol="0"/>
          <a:lstStyle/>
          <a:p>
            <a:pPr rtl="0"/>
            <a:fld id="{7782931A-7D25-4B4B-9464-57AE418934A3}" type="slidenum">
              <a:rPr lang="en-GB" smtClean="0"/>
              <a:pPr rtl="0"/>
              <a:t>4</a:t>
            </a:fld>
            <a:endParaRPr lang="en-GB" dirty="0"/>
          </a:p>
        </p:txBody>
      </p:sp>
    </p:spTree>
    <p:extLst>
      <p:ext uri="{BB962C8B-B14F-4D97-AF65-F5344CB8AC3E}">
        <p14:creationId xmlns:p14="http://schemas.microsoft.com/office/powerpoint/2010/main" val="2351439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art Placeholder 1">
            <a:extLst>
              <a:ext uri="{FF2B5EF4-FFF2-40B4-BE49-F238E27FC236}">
                <a16:creationId xmlns:a16="http://schemas.microsoft.com/office/drawing/2014/main" id="{C24DCF8C-E499-0315-857D-E732E63897BE}"/>
              </a:ext>
            </a:extLst>
          </p:cNvPr>
          <p:cNvSpPr>
            <a:spLocks noGrp="1"/>
          </p:cNvSpPr>
          <p:nvPr>
            <p:ph type="chart" sz="quarter" idx="11"/>
          </p:nvPr>
        </p:nvSpPr>
        <p:spPr/>
        <p:txBody>
          <a:bodyPr/>
          <a:lstStyle/>
          <a:p>
            <a:endParaRPr lang="en-GB" dirty="0"/>
          </a:p>
        </p:txBody>
      </p:sp>
      <p:sp>
        <p:nvSpPr>
          <p:cNvPr id="4" name="Date Placeholder 3">
            <a:extLst>
              <a:ext uri="{FF2B5EF4-FFF2-40B4-BE49-F238E27FC236}">
                <a16:creationId xmlns:a16="http://schemas.microsoft.com/office/drawing/2014/main" id="{AA5D5BC2-A426-0E24-7030-B655D391D060}"/>
              </a:ext>
            </a:extLst>
          </p:cNvPr>
          <p:cNvSpPr>
            <a:spLocks noGrp="1"/>
          </p:cNvSpPr>
          <p:nvPr>
            <p:ph type="dt" sz="half" idx="12"/>
          </p:nvPr>
        </p:nvSpPr>
        <p:spPr/>
        <p:txBody>
          <a:bodyPr/>
          <a:lstStyle/>
          <a:p>
            <a:pPr rtl="0">
              <a:spcAft>
                <a:spcPts val="600"/>
              </a:spcAft>
            </a:pPr>
            <a:r>
              <a:rPr lang="en-US" dirty="0"/>
              <a:t>June</a:t>
            </a:r>
            <a:r>
              <a:rPr lang="en-US" noProof="0" dirty="0"/>
              <a:t> 2024</a:t>
            </a:r>
            <a:endParaRPr lang="en-GB" noProof="0" dirty="0"/>
          </a:p>
        </p:txBody>
      </p:sp>
      <p:sp>
        <p:nvSpPr>
          <p:cNvPr id="5" name="Footer Placeholder 4">
            <a:extLst>
              <a:ext uri="{FF2B5EF4-FFF2-40B4-BE49-F238E27FC236}">
                <a16:creationId xmlns:a16="http://schemas.microsoft.com/office/drawing/2014/main" id="{01C3AC86-43E5-73A1-D9B9-EFE86D7B4F35}"/>
              </a:ext>
            </a:extLst>
          </p:cNvPr>
          <p:cNvSpPr>
            <a:spLocks noGrp="1"/>
          </p:cNvSpPr>
          <p:nvPr>
            <p:ph type="ftr" sz="quarter" idx="13"/>
          </p:nvPr>
        </p:nvSpPr>
        <p:spPr/>
        <p:txBody>
          <a:bodyPr/>
          <a:lstStyle/>
          <a:p>
            <a:pPr rtl="0"/>
            <a:r>
              <a:rPr lang="en-GB" noProof="0">
                <a:solidFill>
                  <a:schemeClr val="bg1"/>
                </a:solidFill>
              </a:rPr>
              <a:t>Annual Review</a:t>
            </a:r>
          </a:p>
        </p:txBody>
      </p:sp>
      <p:sp>
        <p:nvSpPr>
          <p:cNvPr id="6" name="Slide Number Placeholder 5">
            <a:extLst>
              <a:ext uri="{FF2B5EF4-FFF2-40B4-BE49-F238E27FC236}">
                <a16:creationId xmlns:a16="http://schemas.microsoft.com/office/drawing/2014/main" id="{93D32B00-8486-DD26-D439-E58C063C98DC}"/>
              </a:ext>
            </a:extLst>
          </p:cNvPr>
          <p:cNvSpPr>
            <a:spLocks noGrp="1"/>
          </p:cNvSpPr>
          <p:nvPr>
            <p:ph type="sldNum" sz="quarter" idx="14"/>
          </p:nvPr>
        </p:nvSpPr>
        <p:spPr/>
        <p:txBody>
          <a:bodyPr/>
          <a:lstStyle/>
          <a:p>
            <a:pPr rtl="0"/>
            <a:fld id="{7782931A-7D25-4B4B-9464-57AE418934A3}" type="slidenum">
              <a:rPr lang="en-GB" noProof="0" smtClean="0"/>
              <a:pPr rtl="0"/>
              <a:t>5</a:t>
            </a:fld>
            <a:endParaRPr lang="en-GB" noProof="0"/>
          </a:p>
        </p:txBody>
      </p:sp>
      <p:pic>
        <p:nvPicPr>
          <p:cNvPr id="8" name="Picture 7">
            <a:extLst>
              <a:ext uri="{FF2B5EF4-FFF2-40B4-BE49-F238E27FC236}">
                <a16:creationId xmlns:a16="http://schemas.microsoft.com/office/drawing/2014/main" id="{9F06C2AA-04FB-8E3D-D8A8-51C7C554522D}"/>
              </a:ext>
            </a:extLst>
          </p:cNvPr>
          <p:cNvPicPr>
            <a:picLocks noChangeAspect="1"/>
          </p:cNvPicPr>
          <p:nvPr/>
        </p:nvPicPr>
        <p:blipFill>
          <a:blip r:embed="rId2"/>
          <a:stretch>
            <a:fillRect/>
          </a:stretch>
        </p:blipFill>
        <p:spPr>
          <a:xfrm>
            <a:off x="1208087" y="1968471"/>
            <a:ext cx="9153525" cy="3819525"/>
          </a:xfrm>
          <a:prstGeom prst="rect">
            <a:avLst/>
          </a:prstGeom>
        </p:spPr>
      </p:pic>
      <p:sp>
        <p:nvSpPr>
          <p:cNvPr id="10" name="Title 9">
            <a:extLst>
              <a:ext uri="{FF2B5EF4-FFF2-40B4-BE49-F238E27FC236}">
                <a16:creationId xmlns:a16="http://schemas.microsoft.com/office/drawing/2014/main" id="{F5976115-0CA4-E595-4290-007D2AC2926E}"/>
              </a:ext>
            </a:extLst>
          </p:cNvPr>
          <p:cNvSpPr>
            <a:spLocks noGrp="1"/>
          </p:cNvSpPr>
          <p:nvPr>
            <p:ph type="title"/>
          </p:nvPr>
        </p:nvSpPr>
        <p:spPr>
          <a:xfrm>
            <a:off x="1089084" y="747362"/>
            <a:ext cx="7810500" cy="645284"/>
          </a:xfrm>
        </p:spPr>
        <p:txBody>
          <a:bodyPr>
            <a:normAutofit fontScale="90000"/>
          </a:bodyPr>
          <a:lstStyle/>
          <a:p>
            <a:pPr algn="ctr"/>
            <a:r>
              <a:rPr lang="en-GB" b="1" i="0" dirty="0">
                <a:solidFill>
                  <a:srgbClr val="333333"/>
                </a:solidFill>
                <a:effectLst/>
                <a:latin typeface="inherit"/>
              </a:rPr>
              <a:t>Referral sources</a:t>
            </a:r>
            <a:br>
              <a:rPr lang="en-GB" b="1" i="0" dirty="0">
                <a:solidFill>
                  <a:srgbClr val="333333"/>
                </a:solidFill>
                <a:effectLst/>
                <a:latin typeface="roboto-slab-light"/>
              </a:rPr>
            </a:br>
            <a:endParaRPr lang="en-GB" dirty="0"/>
          </a:p>
        </p:txBody>
      </p:sp>
    </p:spTree>
    <p:extLst>
      <p:ext uri="{BB962C8B-B14F-4D97-AF65-F5344CB8AC3E}">
        <p14:creationId xmlns:p14="http://schemas.microsoft.com/office/powerpoint/2010/main" val="4219894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DC35020-811A-6347-8ACA-87D6CC930F63}"/>
              </a:ext>
            </a:extLst>
          </p:cNvPr>
          <p:cNvSpPr>
            <a:spLocks noGrp="1"/>
          </p:cNvSpPr>
          <p:nvPr>
            <p:ph type="body" sz="quarter" idx="10"/>
          </p:nvPr>
        </p:nvSpPr>
        <p:spPr>
          <a:xfrm>
            <a:off x="1201821" y="2175908"/>
            <a:ext cx="9555318" cy="2989263"/>
          </a:xfrm>
        </p:spPr>
        <p:txBody>
          <a:bodyPr rtlCol="0">
            <a:normAutofit fontScale="92500"/>
          </a:bodyPr>
          <a:lstStyle/>
          <a:p>
            <a:pPr rtl="0"/>
            <a:r>
              <a:rPr lang="en-GB" sz="1200" b="0" i="1" dirty="0">
                <a:solidFill>
                  <a:srgbClr val="000000"/>
                </a:solidFill>
                <a:effectLst/>
                <a:latin typeface="Arial" panose="020B0604020202020204" pitchFamily="34" charset="0"/>
              </a:rPr>
              <a:t>When I started the process of looking for help I really thought what I needed was a rigid, step focused, quick-fix approach to my problems because that is my job and the way I tend to approach most things. I was shocked to realise that all I needed and wanted was someone that I could trust to ask how I was feeling and to help me understand myself. I felt immediately comforted by </a:t>
            </a:r>
            <a:r>
              <a:rPr lang="en-GB" sz="1200" b="0" i="1" dirty="0" err="1">
                <a:solidFill>
                  <a:srgbClr val="000000"/>
                </a:solidFill>
                <a:effectLst/>
                <a:latin typeface="Arial" panose="020B0604020202020204" pitchFamily="34" charset="0"/>
              </a:rPr>
              <a:t>Poppi’s</a:t>
            </a:r>
            <a:r>
              <a:rPr lang="en-GB" sz="1200" b="0" i="1" dirty="0">
                <a:solidFill>
                  <a:srgbClr val="000000"/>
                </a:solidFill>
                <a:effectLst/>
                <a:latin typeface="Arial" panose="020B0604020202020204" pitchFamily="34" charset="0"/>
              </a:rPr>
              <a:t> energy and felt like I could trust her straight away when talking about very difficult topics. </a:t>
            </a:r>
            <a:r>
              <a:rPr lang="en-GB" sz="1200" b="0" i="1" dirty="0" err="1">
                <a:solidFill>
                  <a:srgbClr val="000000"/>
                </a:solidFill>
                <a:effectLst/>
                <a:latin typeface="Arial" panose="020B0604020202020204" pitchFamily="34" charset="0"/>
              </a:rPr>
              <a:t>Poppi</a:t>
            </a:r>
            <a:r>
              <a:rPr lang="en-GB" sz="1200" b="0" i="1" dirty="0">
                <a:solidFill>
                  <a:srgbClr val="000000"/>
                </a:solidFill>
                <a:effectLst/>
                <a:latin typeface="Arial" panose="020B0604020202020204" pitchFamily="34" charset="0"/>
              </a:rPr>
              <a:t> is very present in the sessions and will often pick up on small details from previous sessions which makes me feel very heard and something I really appreciated. Her holistic approach was completely new to me and, whilst it helped me to process my main problems, I genuinely believe I will be using these skills and ways of thinking for the rest of my life for (probably) all aspects of my life. </a:t>
            </a:r>
            <a:r>
              <a:rPr lang="en-GB" sz="1200" b="0" i="1" dirty="0" err="1">
                <a:solidFill>
                  <a:srgbClr val="000000"/>
                </a:solidFill>
                <a:effectLst/>
                <a:latin typeface="Arial" panose="020B0604020202020204" pitchFamily="34" charset="0"/>
              </a:rPr>
              <a:t>Poppi</a:t>
            </a:r>
            <a:r>
              <a:rPr lang="en-GB" sz="1200" b="0" i="1" dirty="0">
                <a:solidFill>
                  <a:srgbClr val="000000"/>
                </a:solidFill>
                <a:effectLst/>
                <a:latin typeface="Arial" panose="020B0604020202020204" pitchFamily="34" charset="0"/>
              </a:rPr>
              <a:t> is very authentic and I don’t feel like I am a subject or client, I feel like I am talking to a non-judging, neutral, listening ear who will pick up on her own energy and mine when discussing different things. This can be extremely validating for someone who has never felt very validated. From </a:t>
            </a:r>
            <a:r>
              <a:rPr lang="en-GB" sz="1200" b="0" i="1" dirty="0" err="1">
                <a:solidFill>
                  <a:srgbClr val="000000"/>
                </a:solidFill>
                <a:effectLst/>
                <a:latin typeface="Arial" panose="020B0604020202020204" pitchFamily="34" charset="0"/>
              </a:rPr>
              <a:t>Poppi</a:t>
            </a:r>
            <a:r>
              <a:rPr lang="en-GB" sz="1200" b="0" i="1" dirty="0">
                <a:solidFill>
                  <a:srgbClr val="000000"/>
                </a:solidFill>
                <a:effectLst/>
                <a:latin typeface="Arial" panose="020B0604020202020204" pitchFamily="34" charset="0"/>
              </a:rPr>
              <a:t> I have learnt about trusting your gut, checking in on yourself, grounding techniques and being ok with setting boundaries to name a few tools. I had one session per week with </a:t>
            </a:r>
            <a:r>
              <a:rPr lang="en-GB" sz="1200" b="0" i="1" dirty="0" err="1">
                <a:solidFill>
                  <a:srgbClr val="000000"/>
                </a:solidFill>
                <a:effectLst/>
                <a:latin typeface="Arial" panose="020B0604020202020204" pitchFamily="34" charset="0"/>
              </a:rPr>
              <a:t>Poppi</a:t>
            </a:r>
            <a:r>
              <a:rPr lang="en-GB" sz="1200" b="0" i="1" dirty="0">
                <a:solidFill>
                  <a:srgbClr val="000000"/>
                </a:solidFill>
                <a:effectLst/>
                <a:latin typeface="Arial" panose="020B0604020202020204" pitchFamily="34" charset="0"/>
              </a:rPr>
              <a:t> but when I had a particularly challenging week she made herself very available to have another, last minute session which I was very grateful for. </a:t>
            </a:r>
            <a:r>
              <a:rPr lang="en-GB" sz="1200" b="0" i="1" dirty="0" err="1">
                <a:solidFill>
                  <a:srgbClr val="000000"/>
                </a:solidFill>
                <a:effectLst/>
                <a:latin typeface="Arial" panose="020B0604020202020204" pitchFamily="34" charset="0"/>
              </a:rPr>
              <a:t>Poppi</a:t>
            </a:r>
            <a:r>
              <a:rPr lang="en-GB" sz="1200" b="0" i="1" dirty="0">
                <a:solidFill>
                  <a:srgbClr val="000000"/>
                </a:solidFill>
                <a:effectLst/>
                <a:latin typeface="Arial" panose="020B0604020202020204" pitchFamily="34" charset="0"/>
              </a:rPr>
              <a:t> has changed my life and I feel incredibly lucky that our paths met and only wish that others can find her as I did.</a:t>
            </a:r>
            <a:endParaRPr lang="en-GB" sz="1200" dirty="0"/>
          </a:p>
        </p:txBody>
      </p:sp>
      <p:sp>
        <p:nvSpPr>
          <p:cNvPr id="7" name="Title 6">
            <a:extLst>
              <a:ext uri="{FF2B5EF4-FFF2-40B4-BE49-F238E27FC236}">
                <a16:creationId xmlns:a16="http://schemas.microsoft.com/office/drawing/2014/main" id="{A3DC4DCC-46DD-4ED5-93DF-7D5D252BFF95}"/>
              </a:ext>
            </a:extLst>
          </p:cNvPr>
          <p:cNvSpPr>
            <a:spLocks noGrp="1"/>
          </p:cNvSpPr>
          <p:nvPr>
            <p:ph type="title"/>
          </p:nvPr>
        </p:nvSpPr>
        <p:spPr>
          <a:xfrm>
            <a:off x="806031" y="331800"/>
            <a:ext cx="1589372" cy="1325563"/>
          </a:xfrm>
        </p:spPr>
        <p:txBody>
          <a:bodyPr rtlCol="0">
            <a:normAutofit fontScale="90000"/>
          </a:bodyPr>
          <a:lstStyle/>
          <a:p>
            <a:pPr rtl="0"/>
            <a:r>
              <a:rPr lang="en-GB" dirty="0"/>
              <a:t>“</a:t>
            </a:r>
          </a:p>
        </p:txBody>
      </p:sp>
      <p:sp>
        <p:nvSpPr>
          <p:cNvPr id="3" name="Date Placeholder 2">
            <a:extLst>
              <a:ext uri="{FF2B5EF4-FFF2-40B4-BE49-F238E27FC236}">
                <a16:creationId xmlns:a16="http://schemas.microsoft.com/office/drawing/2014/main" id="{AC1303E7-7BFD-2423-DA98-CAC9A2511258}"/>
              </a:ext>
            </a:extLst>
          </p:cNvPr>
          <p:cNvSpPr>
            <a:spLocks noGrp="1"/>
          </p:cNvSpPr>
          <p:nvPr>
            <p:ph type="dt" sz="half" idx="11"/>
          </p:nvPr>
        </p:nvSpPr>
        <p:spPr/>
        <p:txBody>
          <a:bodyPr/>
          <a:lstStyle/>
          <a:p>
            <a:pPr rtl="0">
              <a:spcAft>
                <a:spcPts val="600"/>
              </a:spcAft>
            </a:pPr>
            <a:r>
              <a:rPr lang="en-US" dirty="0"/>
              <a:t>June</a:t>
            </a:r>
            <a:r>
              <a:rPr lang="en-US" noProof="0" dirty="0"/>
              <a:t> 2024</a:t>
            </a:r>
            <a:endParaRPr lang="en-GB" noProof="0" dirty="0"/>
          </a:p>
        </p:txBody>
      </p:sp>
      <p:sp>
        <p:nvSpPr>
          <p:cNvPr id="4" name="Footer Placeholder 3">
            <a:extLst>
              <a:ext uri="{FF2B5EF4-FFF2-40B4-BE49-F238E27FC236}">
                <a16:creationId xmlns:a16="http://schemas.microsoft.com/office/drawing/2014/main" id="{9237C169-F2B5-4068-A5B4-805706D81579}"/>
              </a:ext>
            </a:extLst>
          </p:cNvPr>
          <p:cNvSpPr>
            <a:spLocks noGrp="1"/>
          </p:cNvSpPr>
          <p:nvPr>
            <p:ph type="ftr" sz="quarter" idx="12"/>
          </p:nvPr>
        </p:nvSpPr>
        <p:spPr/>
        <p:txBody>
          <a:bodyPr rtlCol="0"/>
          <a:lstStyle/>
          <a:p>
            <a:pPr rtl="0"/>
            <a:r>
              <a:rPr lang="en-GB">
                <a:solidFill>
                  <a:schemeClr val="bg1"/>
                </a:solidFill>
              </a:rPr>
              <a:t>Annual Review</a:t>
            </a:r>
          </a:p>
        </p:txBody>
      </p:sp>
      <p:sp>
        <p:nvSpPr>
          <p:cNvPr id="5" name="Slide Number Placeholder 4">
            <a:extLst>
              <a:ext uri="{FF2B5EF4-FFF2-40B4-BE49-F238E27FC236}">
                <a16:creationId xmlns:a16="http://schemas.microsoft.com/office/drawing/2014/main" id="{5978C4B2-02EF-4CCF-8822-E0B9DF4345B4}"/>
              </a:ext>
            </a:extLst>
          </p:cNvPr>
          <p:cNvSpPr>
            <a:spLocks noGrp="1"/>
          </p:cNvSpPr>
          <p:nvPr>
            <p:ph type="sldNum" sz="quarter" idx="13"/>
          </p:nvPr>
        </p:nvSpPr>
        <p:spPr/>
        <p:txBody>
          <a:bodyPr rtlCol="0"/>
          <a:lstStyle/>
          <a:p>
            <a:pPr rtl="0"/>
            <a:fld id="{7782931A-7D25-4B4B-9464-57AE418934A3}" type="slidenum">
              <a:rPr lang="en-GB" smtClean="0"/>
              <a:pPr rtl="0"/>
              <a:t>6</a:t>
            </a:fld>
            <a:endParaRPr lang="en-GB"/>
          </a:p>
        </p:txBody>
      </p:sp>
    </p:spTree>
    <p:extLst>
      <p:ext uri="{BB962C8B-B14F-4D97-AF65-F5344CB8AC3E}">
        <p14:creationId xmlns:p14="http://schemas.microsoft.com/office/powerpoint/2010/main" val="3398884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DC35020-811A-6347-8ACA-87D6CC930F63}"/>
              </a:ext>
            </a:extLst>
          </p:cNvPr>
          <p:cNvSpPr>
            <a:spLocks noGrp="1"/>
          </p:cNvSpPr>
          <p:nvPr>
            <p:ph type="body" sz="quarter" idx="10"/>
          </p:nvPr>
        </p:nvSpPr>
        <p:spPr>
          <a:xfrm>
            <a:off x="1219074" y="2184534"/>
            <a:ext cx="7810500" cy="2989263"/>
          </a:xfrm>
        </p:spPr>
        <p:txBody>
          <a:bodyPr rtlCol="0"/>
          <a:lstStyle/>
          <a:p>
            <a:pPr rtl="0"/>
            <a:r>
              <a:rPr lang="en-GB" sz="1400" b="0" i="0" dirty="0">
                <a:solidFill>
                  <a:srgbClr val="424242"/>
                </a:solidFill>
                <a:effectLst/>
                <a:latin typeface="Segoe UI" panose="020B0502040204020203" pitchFamily="34" charset="0"/>
              </a:rPr>
              <a:t>I wanted to take this opportunity to thank you and the team and to say how amazing it is that you are able to offer these services to people who need it and for as long as they need them.  This has made a huge difference to both of these clients in particular and I have seen them grow and look to positive futures.  They are both young and I hope having been brave enough and able to access the therapy early in their lives they will go on to have very happy futures.</a:t>
            </a:r>
            <a:endParaRPr lang="en-GB" sz="1400" dirty="0"/>
          </a:p>
        </p:txBody>
      </p:sp>
      <p:sp>
        <p:nvSpPr>
          <p:cNvPr id="7" name="Title 6">
            <a:extLst>
              <a:ext uri="{FF2B5EF4-FFF2-40B4-BE49-F238E27FC236}">
                <a16:creationId xmlns:a16="http://schemas.microsoft.com/office/drawing/2014/main" id="{A3DC4DCC-46DD-4ED5-93DF-7D5D252BFF95}"/>
              </a:ext>
            </a:extLst>
          </p:cNvPr>
          <p:cNvSpPr>
            <a:spLocks noGrp="1"/>
          </p:cNvSpPr>
          <p:nvPr>
            <p:ph type="title"/>
          </p:nvPr>
        </p:nvSpPr>
        <p:spPr>
          <a:xfrm>
            <a:off x="806031" y="331800"/>
            <a:ext cx="1589372" cy="1325563"/>
          </a:xfrm>
        </p:spPr>
        <p:txBody>
          <a:bodyPr rtlCol="0">
            <a:normAutofit fontScale="90000"/>
          </a:bodyPr>
          <a:lstStyle/>
          <a:p>
            <a:pPr rtl="0"/>
            <a:r>
              <a:rPr lang="en-GB" dirty="0"/>
              <a:t>“</a:t>
            </a:r>
          </a:p>
        </p:txBody>
      </p:sp>
      <p:sp>
        <p:nvSpPr>
          <p:cNvPr id="3" name="Date Placeholder 2">
            <a:extLst>
              <a:ext uri="{FF2B5EF4-FFF2-40B4-BE49-F238E27FC236}">
                <a16:creationId xmlns:a16="http://schemas.microsoft.com/office/drawing/2014/main" id="{EB83FD08-84F0-99C4-1697-46BA643529F5}"/>
              </a:ext>
            </a:extLst>
          </p:cNvPr>
          <p:cNvSpPr>
            <a:spLocks noGrp="1"/>
          </p:cNvSpPr>
          <p:nvPr>
            <p:ph type="dt" sz="half" idx="11"/>
          </p:nvPr>
        </p:nvSpPr>
        <p:spPr/>
        <p:txBody>
          <a:bodyPr/>
          <a:lstStyle/>
          <a:p>
            <a:pPr rtl="0">
              <a:spcAft>
                <a:spcPts val="600"/>
              </a:spcAft>
            </a:pPr>
            <a:r>
              <a:rPr lang="en-US" dirty="0"/>
              <a:t>June</a:t>
            </a:r>
            <a:r>
              <a:rPr lang="en-US" noProof="0" dirty="0"/>
              <a:t> 2024</a:t>
            </a:r>
            <a:endParaRPr lang="en-GB" noProof="0" dirty="0"/>
          </a:p>
        </p:txBody>
      </p:sp>
      <p:sp>
        <p:nvSpPr>
          <p:cNvPr id="4" name="Footer Placeholder 3">
            <a:extLst>
              <a:ext uri="{FF2B5EF4-FFF2-40B4-BE49-F238E27FC236}">
                <a16:creationId xmlns:a16="http://schemas.microsoft.com/office/drawing/2014/main" id="{9237C169-F2B5-4068-A5B4-805706D81579}"/>
              </a:ext>
            </a:extLst>
          </p:cNvPr>
          <p:cNvSpPr>
            <a:spLocks noGrp="1"/>
          </p:cNvSpPr>
          <p:nvPr>
            <p:ph type="ftr" sz="quarter" idx="12"/>
          </p:nvPr>
        </p:nvSpPr>
        <p:spPr/>
        <p:txBody>
          <a:bodyPr rtlCol="0"/>
          <a:lstStyle/>
          <a:p>
            <a:pPr rtl="0"/>
            <a:r>
              <a:rPr lang="en-GB">
                <a:solidFill>
                  <a:schemeClr val="bg1"/>
                </a:solidFill>
              </a:rPr>
              <a:t>Annual Review</a:t>
            </a:r>
          </a:p>
        </p:txBody>
      </p:sp>
      <p:sp>
        <p:nvSpPr>
          <p:cNvPr id="5" name="Slide Number Placeholder 4">
            <a:extLst>
              <a:ext uri="{FF2B5EF4-FFF2-40B4-BE49-F238E27FC236}">
                <a16:creationId xmlns:a16="http://schemas.microsoft.com/office/drawing/2014/main" id="{5978C4B2-02EF-4CCF-8822-E0B9DF4345B4}"/>
              </a:ext>
            </a:extLst>
          </p:cNvPr>
          <p:cNvSpPr>
            <a:spLocks noGrp="1"/>
          </p:cNvSpPr>
          <p:nvPr>
            <p:ph type="sldNum" sz="quarter" idx="13"/>
          </p:nvPr>
        </p:nvSpPr>
        <p:spPr/>
        <p:txBody>
          <a:bodyPr rtlCol="0"/>
          <a:lstStyle/>
          <a:p>
            <a:pPr rtl="0"/>
            <a:fld id="{7782931A-7D25-4B4B-9464-57AE418934A3}" type="slidenum">
              <a:rPr lang="en-GB" smtClean="0"/>
              <a:pPr rtl="0"/>
              <a:t>7</a:t>
            </a:fld>
            <a:endParaRPr lang="en-GB"/>
          </a:p>
        </p:txBody>
      </p:sp>
    </p:spTree>
    <p:extLst>
      <p:ext uri="{BB962C8B-B14F-4D97-AF65-F5344CB8AC3E}">
        <p14:creationId xmlns:p14="http://schemas.microsoft.com/office/powerpoint/2010/main" val="2401459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47" name="Group 46">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48"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49"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50"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51"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52"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53"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54"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55"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56"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57"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58"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59"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61" name="Group 60">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62"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63"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64"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65"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66"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67"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68"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69"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70"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71"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72"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73"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75" name="Rectangle 74">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77" name="Freeform 6">
            <a:extLst>
              <a:ext uri="{FF2B5EF4-FFF2-40B4-BE49-F238E27FC236}">
                <a16:creationId xmlns:a16="http://schemas.microsoft.com/office/drawing/2014/main" id="{3623DEAC-F39C-45D6-86DC-1033F6429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GB"/>
          </a:p>
        </p:txBody>
      </p:sp>
      <p:sp useBgFill="1">
        <p:nvSpPr>
          <p:cNvPr id="79" name="Rectangle 78">
            <a:extLst>
              <a:ext uri="{FF2B5EF4-FFF2-40B4-BE49-F238E27FC236}">
                <a16:creationId xmlns:a16="http://schemas.microsoft.com/office/drawing/2014/main" id="{A692209D-B607-46C3-8560-07AF722916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94874638-CF15-4908-BC4B-4908744D0B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4639734"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2" name="Title 41">
            <a:extLst>
              <a:ext uri="{FF2B5EF4-FFF2-40B4-BE49-F238E27FC236}">
                <a16:creationId xmlns:a16="http://schemas.microsoft.com/office/drawing/2014/main" id="{0A330894-D0C4-D546-8FD0-57BDEB2A0285}"/>
              </a:ext>
            </a:extLst>
          </p:cNvPr>
          <p:cNvSpPr>
            <a:spLocks noGrp="1"/>
          </p:cNvSpPr>
          <p:nvPr>
            <p:ph type="title"/>
          </p:nvPr>
        </p:nvSpPr>
        <p:spPr>
          <a:xfrm>
            <a:off x="540279" y="967417"/>
            <a:ext cx="3778870" cy="3943250"/>
          </a:xfrm>
        </p:spPr>
        <p:txBody>
          <a:bodyPr vert="horz" lIns="91440" tIns="45720" rIns="91440" bIns="45720" rtlCol="0" anchor="b">
            <a:normAutofit/>
          </a:bodyPr>
          <a:lstStyle/>
          <a:p>
            <a:r>
              <a:rPr lang="en-US" sz="4000">
                <a:solidFill>
                  <a:srgbClr val="FEFFFF"/>
                </a:solidFill>
              </a:rPr>
              <a:t>Grants &amp; Charitable Trusts</a:t>
            </a:r>
          </a:p>
        </p:txBody>
      </p:sp>
      <p:sp>
        <p:nvSpPr>
          <p:cNvPr id="83" name="Freeform 5">
            <a:extLst>
              <a:ext uri="{FF2B5EF4-FFF2-40B4-BE49-F238E27FC236}">
                <a16:creationId xmlns:a16="http://schemas.microsoft.com/office/drawing/2014/main" id="{5F1B8348-CD6E-4561-A704-C232D9A26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5404022" cy="857047"/>
          </a:xfrm>
          <a:custGeom>
            <a:avLst/>
            <a:gdLst>
              <a:gd name="T0" fmla="*/ 1114 w 1117"/>
              <a:gd name="T1" fmla="*/ 77 h 163"/>
              <a:gd name="T2" fmla="*/ 1040 w 1117"/>
              <a:gd name="T3" fmla="*/ 3 h 163"/>
              <a:gd name="T4" fmla="*/ 1039 w 1117"/>
              <a:gd name="T5" fmla="*/ 2 h 163"/>
              <a:gd name="T6" fmla="*/ 1034 w 1117"/>
              <a:gd name="T7" fmla="*/ 0 h 163"/>
              <a:gd name="T8" fmla="*/ 578 w 1117"/>
              <a:gd name="T9" fmla="*/ 0 h 163"/>
              <a:gd name="T10" fmla="*/ 562 w 1117"/>
              <a:gd name="T11" fmla="*/ 0 h 163"/>
              <a:gd name="T12" fmla="*/ 440 w 1117"/>
              <a:gd name="T13" fmla="*/ 0 h 163"/>
              <a:gd name="T14" fmla="*/ 106 w 1117"/>
              <a:gd name="T15" fmla="*/ 0 h 163"/>
              <a:gd name="T16" fmla="*/ 0 w 1117"/>
              <a:gd name="T17" fmla="*/ 0 h 163"/>
              <a:gd name="T18" fmla="*/ 0 w 1117"/>
              <a:gd name="T19" fmla="*/ 163 h 163"/>
              <a:gd name="T20" fmla="*/ 106 w 1117"/>
              <a:gd name="T21" fmla="*/ 163 h 163"/>
              <a:gd name="T22" fmla="*/ 440 w 1117"/>
              <a:gd name="T23" fmla="*/ 163 h 163"/>
              <a:gd name="T24" fmla="*/ 562 w 1117"/>
              <a:gd name="T25" fmla="*/ 163 h 163"/>
              <a:gd name="T26" fmla="*/ 578 w 1117"/>
              <a:gd name="T27" fmla="*/ 163 h 163"/>
              <a:gd name="T28" fmla="*/ 1034 w 1117"/>
              <a:gd name="T29" fmla="*/ 163 h 163"/>
              <a:gd name="T30" fmla="*/ 1039 w 1117"/>
              <a:gd name="T31" fmla="*/ 161 h 163"/>
              <a:gd name="T32" fmla="*/ 1040 w 1117"/>
              <a:gd name="T33" fmla="*/ 160 h 163"/>
              <a:gd name="T34" fmla="*/ 1114 w 1117"/>
              <a:gd name="T35" fmla="*/ 86 h 163"/>
              <a:gd name="T36" fmla="*/ 1114 w 1117"/>
              <a:gd name="T37"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17" h="163">
                <a:moveTo>
                  <a:pt x="1114" y="77"/>
                </a:moveTo>
                <a:cubicBezTo>
                  <a:pt x="1040" y="3"/>
                  <a:pt x="1040" y="3"/>
                  <a:pt x="1040" y="3"/>
                </a:cubicBezTo>
                <a:cubicBezTo>
                  <a:pt x="1040" y="2"/>
                  <a:pt x="1039" y="2"/>
                  <a:pt x="1039" y="2"/>
                </a:cubicBezTo>
                <a:cubicBezTo>
                  <a:pt x="1038" y="1"/>
                  <a:pt x="1036" y="0"/>
                  <a:pt x="1034" y="0"/>
                </a:cubicBezTo>
                <a:cubicBezTo>
                  <a:pt x="578" y="0"/>
                  <a:pt x="578" y="0"/>
                  <a:pt x="578" y="0"/>
                </a:cubicBezTo>
                <a:cubicBezTo>
                  <a:pt x="562" y="0"/>
                  <a:pt x="562" y="0"/>
                  <a:pt x="562" y="0"/>
                </a:cubicBezTo>
                <a:cubicBezTo>
                  <a:pt x="440" y="0"/>
                  <a:pt x="440" y="0"/>
                  <a:pt x="440" y="0"/>
                </a:cubicBezTo>
                <a:cubicBezTo>
                  <a:pt x="106" y="0"/>
                  <a:pt x="106" y="0"/>
                  <a:pt x="106" y="0"/>
                </a:cubicBezTo>
                <a:cubicBezTo>
                  <a:pt x="0" y="0"/>
                  <a:pt x="0" y="0"/>
                  <a:pt x="0" y="0"/>
                </a:cubicBezTo>
                <a:cubicBezTo>
                  <a:pt x="0" y="163"/>
                  <a:pt x="0" y="163"/>
                  <a:pt x="0" y="163"/>
                </a:cubicBezTo>
                <a:cubicBezTo>
                  <a:pt x="106" y="163"/>
                  <a:pt x="106" y="163"/>
                  <a:pt x="106" y="163"/>
                </a:cubicBezTo>
                <a:cubicBezTo>
                  <a:pt x="440" y="163"/>
                  <a:pt x="440" y="163"/>
                  <a:pt x="440" y="163"/>
                </a:cubicBezTo>
                <a:cubicBezTo>
                  <a:pt x="562" y="163"/>
                  <a:pt x="562" y="163"/>
                  <a:pt x="562" y="163"/>
                </a:cubicBezTo>
                <a:cubicBezTo>
                  <a:pt x="578" y="163"/>
                  <a:pt x="578" y="163"/>
                  <a:pt x="578" y="163"/>
                </a:cubicBezTo>
                <a:cubicBezTo>
                  <a:pt x="1034" y="163"/>
                  <a:pt x="1034" y="163"/>
                  <a:pt x="1034" y="163"/>
                </a:cubicBezTo>
                <a:cubicBezTo>
                  <a:pt x="1036" y="163"/>
                  <a:pt x="1038" y="162"/>
                  <a:pt x="1039" y="161"/>
                </a:cubicBezTo>
                <a:cubicBezTo>
                  <a:pt x="1039" y="160"/>
                  <a:pt x="1040" y="160"/>
                  <a:pt x="1040" y="160"/>
                </a:cubicBezTo>
                <a:cubicBezTo>
                  <a:pt x="1114" y="86"/>
                  <a:pt x="1114" y="86"/>
                  <a:pt x="1114" y="86"/>
                </a:cubicBezTo>
                <a:cubicBezTo>
                  <a:pt x="1117" y="83"/>
                  <a:pt x="1117" y="79"/>
                  <a:pt x="1114"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Date Placeholder 5">
            <a:extLst>
              <a:ext uri="{FF2B5EF4-FFF2-40B4-BE49-F238E27FC236}">
                <a16:creationId xmlns:a16="http://schemas.microsoft.com/office/drawing/2014/main" id="{6C6346DC-7777-4F8C-A7D0-2021B190C080}"/>
              </a:ext>
            </a:extLst>
          </p:cNvPr>
          <p:cNvSpPr txBox="1">
            <a:spLocks/>
          </p:cNvSpPr>
          <p:nvPr/>
        </p:nvSpPr>
        <p:spPr>
          <a:xfrm>
            <a:off x="540279" y="5189400"/>
            <a:ext cx="3778870" cy="544260"/>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spcAft>
                <a:spcPts val="600"/>
              </a:spcAft>
            </a:pPr>
            <a:r>
              <a:rPr lang="en-US" sz="800" dirty="0"/>
              <a:t>June</a:t>
            </a:r>
            <a:r>
              <a:rPr lang="en-US" sz="800" noProof="0" dirty="0"/>
              <a:t> 2024</a:t>
            </a:r>
            <a:endParaRPr lang="en-GB" sz="800" noProof="0" dirty="0"/>
          </a:p>
        </p:txBody>
      </p:sp>
      <p:sp>
        <p:nvSpPr>
          <p:cNvPr id="4" name="Slide Number Placeholder 3">
            <a:extLst>
              <a:ext uri="{FF2B5EF4-FFF2-40B4-BE49-F238E27FC236}">
                <a16:creationId xmlns:a16="http://schemas.microsoft.com/office/drawing/2014/main" id="{71D6E789-A9CA-435C-99DB-6EAF638305E4}"/>
              </a:ext>
            </a:extLst>
          </p:cNvPr>
          <p:cNvSpPr>
            <a:spLocks noGrp="1"/>
          </p:cNvSpPr>
          <p:nvPr>
            <p:ph type="sldNum" sz="quarter" idx="13"/>
          </p:nvPr>
        </p:nvSpPr>
        <p:spPr>
          <a:xfrm>
            <a:off x="4242486" y="5202719"/>
            <a:ext cx="650510" cy="517624"/>
          </a:xfrm>
        </p:spPr>
        <p:txBody>
          <a:bodyPr vert="horz" lIns="91440" tIns="45720" rIns="91440" bIns="45720" rtlCol="0" anchor="ctr">
            <a:normAutofit/>
          </a:bodyPr>
          <a:lstStyle/>
          <a:p>
            <a:pPr defTabSz="914400">
              <a:spcAft>
                <a:spcPts val="600"/>
              </a:spcAft>
            </a:pPr>
            <a:fld id="{7782931A-7D25-4B4B-9464-57AE418934A3}" type="slidenum">
              <a:rPr lang="en-US" smtClean="0"/>
              <a:pPr defTabSz="914400">
                <a:spcAft>
                  <a:spcPts val="600"/>
                </a:spcAft>
              </a:pPr>
              <a:t>8</a:t>
            </a:fld>
            <a:endParaRPr lang="en-US"/>
          </a:p>
        </p:txBody>
      </p:sp>
      <p:sp>
        <p:nvSpPr>
          <p:cNvPr id="3" name="Footer Placeholder 2">
            <a:extLst>
              <a:ext uri="{FF2B5EF4-FFF2-40B4-BE49-F238E27FC236}">
                <a16:creationId xmlns:a16="http://schemas.microsoft.com/office/drawing/2014/main" id="{994758E9-C1B5-4D69-B912-35A2A1CB68FA}"/>
              </a:ext>
            </a:extLst>
          </p:cNvPr>
          <p:cNvSpPr>
            <a:spLocks noGrp="1"/>
          </p:cNvSpPr>
          <p:nvPr>
            <p:ph type="ftr" sz="quarter" idx="12"/>
          </p:nvPr>
        </p:nvSpPr>
        <p:spPr>
          <a:xfrm>
            <a:off x="540279" y="6135808"/>
            <a:ext cx="3422122" cy="365125"/>
          </a:xfrm>
        </p:spPr>
        <p:txBody>
          <a:bodyPr vert="horz" lIns="91440" tIns="45720" rIns="91440" bIns="45720" rtlCol="0" anchor="ctr">
            <a:normAutofit/>
          </a:bodyPr>
          <a:lstStyle/>
          <a:p>
            <a:pPr defTabSz="914400">
              <a:spcAft>
                <a:spcPts val="600"/>
              </a:spcAft>
            </a:pPr>
            <a:r>
              <a:rPr lang="en-US" kern="1200" dirty="0">
                <a:solidFill>
                  <a:srgbClr val="FEFFFF"/>
                </a:solidFill>
                <a:latin typeface="+mn-lt"/>
                <a:ea typeface="+mn-ea"/>
                <a:cs typeface="+mn-cs"/>
              </a:rPr>
              <a:t>Annual Review</a:t>
            </a:r>
          </a:p>
        </p:txBody>
      </p:sp>
      <p:graphicFrame>
        <p:nvGraphicFramePr>
          <p:cNvPr id="2" name="Table 1">
            <a:extLst>
              <a:ext uri="{FF2B5EF4-FFF2-40B4-BE49-F238E27FC236}">
                <a16:creationId xmlns:a16="http://schemas.microsoft.com/office/drawing/2014/main" id="{C066122C-3BCE-306E-C33E-73CC314C001E}"/>
              </a:ext>
            </a:extLst>
          </p:cNvPr>
          <p:cNvGraphicFramePr>
            <a:graphicFrameLocks noGrp="1"/>
          </p:cNvGraphicFramePr>
          <p:nvPr>
            <p:extLst>
              <p:ext uri="{D42A27DB-BD31-4B8C-83A1-F6EECF244321}">
                <p14:modId xmlns:p14="http://schemas.microsoft.com/office/powerpoint/2010/main" val="1031877906"/>
              </p:ext>
            </p:extLst>
          </p:nvPr>
        </p:nvGraphicFramePr>
        <p:xfrm>
          <a:off x="5404022" y="1202903"/>
          <a:ext cx="5824475" cy="4459507"/>
        </p:xfrm>
        <a:graphic>
          <a:graphicData uri="http://schemas.openxmlformats.org/drawingml/2006/table">
            <a:tbl>
              <a:tblPr firstRow="1" firstCol="1" bandRow="1">
                <a:tableStyleId>{3B4B98B0-60AC-42C2-AFA5-B58CD77FA1E5}</a:tableStyleId>
              </a:tblPr>
              <a:tblGrid>
                <a:gridCol w="3864993">
                  <a:extLst>
                    <a:ext uri="{9D8B030D-6E8A-4147-A177-3AD203B41FA5}">
                      <a16:colId xmlns:a16="http://schemas.microsoft.com/office/drawing/2014/main" val="1945273114"/>
                    </a:ext>
                  </a:extLst>
                </a:gridCol>
                <a:gridCol w="1959482">
                  <a:extLst>
                    <a:ext uri="{9D8B030D-6E8A-4147-A177-3AD203B41FA5}">
                      <a16:colId xmlns:a16="http://schemas.microsoft.com/office/drawing/2014/main" val="2555179108"/>
                    </a:ext>
                  </a:extLst>
                </a:gridCol>
              </a:tblGrid>
              <a:tr h="343039">
                <a:tc>
                  <a:txBody>
                    <a:bodyPr/>
                    <a:lstStyle/>
                    <a:p>
                      <a:r>
                        <a:rPr lang="en-GB" sz="1800">
                          <a:effectLst/>
                        </a:rPr>
                        <a:t>J A Pye</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1,000.00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327660959"/>
                  </a:ext>
                </a:extLst>
              </a:tr>
              <a:tr h="343039">
                <a:tc>
                  <a:txBody>
                    <a:bodyPr/>
                    <a:lstStyle/>
                    <a:p>
                      <a:r>
                        <a:rPr lang="en-GB" sz="1800">
                          <a:effectLst/>
                        </a:rPr>
                        <a:t>Albert Hunt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2,000.00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2318541190"/>
                  </a:ext>
                </a:extLst>
              </a:tr>
              <a:tr h="343039">
                <a:tc>
                  <a:txBody>
                    <a:bodyPr/>
                    <a:lstStyle/>
                    <a:p>
                      <a:r>
                        <a:rPr lang="en-GB" sz="1800">
                          <a:effectLst/>
                        </a:rPr>
                        <a:t>Asda Foundation</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450.00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404862522"/>
                  </a:ext>
                </a:extLst>
              </a:tr>
              <a:tr h="343039">
                <a:tc>
                  <a:txBody>
                    <a:bodyPr/>
                    <a:lstStyle/>
                    <a:p>
                      <a:r>
                        <a:rPr lang="en-GB" sz="1800" dirty="0">
                          <a:effectLst/>
                        </a:rPr>
                        <a:t>Oxfordshire Community - OCVA</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3,000.00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1914964637"/>
                  </a:ext>
                </a:extLst>
              </a:tr>
              <a:tr h="343039">
                <a:tc>
                  <a:txBody>
                    <a:bodyPr/>
                    <a:lstStyle/>
                    <a:p>
                      <a:r>
                        <a:rPr lang="en-GB" sz="1800">
                          <a:effectLst/>
                        </a:rPr>
                        <a:t>Doris Field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1,000.00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3998705834"/>
                  </a:ext>
                </a:extLst>
              </a:tr>
              <a:tr h="343039">
                <a:tc>
                  <a:txBody>
                    <a:bodyPr/>
                    <a:lstStyle/>
                    <a:p>
                      <a:r>
                        <a:rPr lang="en-GB" sz="1800">
                          <a:effectLst/>
                        </a:rPr>
                        <a:t>Lottery</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10,000.00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3018148582"/>
                  </a:ext>
                </a:extLst>
              </a:tr>
              <a:tr h="343039">
                <a:tc>
                  <a:txBody>
                    <a:bodyPr/>
                    <a:lstStyle/>
                    <a:p>
                      <a:r>
                        <a:rPr lang="en-GB" sz="1800">
                          <a:effectLst/>
                        </a:rPr>
                        <a:t>Co-op</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763.36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1988988514"/>
                  </a:ext>
                </a:extLst>
              </a:tr>
              <a:tr h="343039">
                <a:tc>
                  <a:txBody>
                    <a:bodyPr/>
                    <a:lstStyle/>
                    <a:p>
                      <a:r>
                        <a:rPr lang="en-GB" sz="1800">
                          <a:effectLst/>
                        </a:rPr>
                        <a:t>Platform Housing</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3,200.00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3275049486"/>
                  </a:ext>
                </a:extLst>
              </a:tr>
              <a:tr h="343039">
                <a:tc>
                  <a:txBody>
                    <a:bodyPr/>
                    <a:lstStyle/>
                    <a:p>
                      <a:r>
                        <a:rPr lang="en-GB" sz="1800">
                          <a:effectLst/>
                        </a:rPr>
                        <a:t>Magdalen Hospital</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2,000.00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3998638562"/>
                  </a:ext>
                </a:extLst>
              </a:tr>
              <a:tr h="343039">
                <a:tc>
                  <a:txBody>
                    <a:bodyPr/>
                    <a:lstStyle/>
                    <a:p>
                      <a:r>
                        <a:rPr lang="en-GB" sz="1800">
                          <a:effectLst/>
                        </a:rPr>
                        <a:t>Souter Charitable Trust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4,000.00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3279625164"/>
                  </a:ext>
                </a:extLst>
              </a:tr>
              <a:tr h="343039">
                <a:tc>
                  <a:txBody>
                    <a:bodyPr/>
                    <a:lstStyle/>
                    <a:p>
                      <a:r>
                        <a:rPr lang="en-GB" sz="1800">
                          <a:effectLst/>
                        </a:rPr>
                        <a:t>Bartlett Taylor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500.00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1465497408"/>
                  </a:ext>
                </a:extLst>
              </a:tr>
              <a:tr h="343039">
                <a:tc>
                  <a:txBody>
                    <a:bodyPr/>
                    <a:lstStyle/>
                    <a:p>
                      <a:r>
                        <a:rPr lang="en-GB" sz="1800">
                          <a:effectLst/>
                        </a:rPr>
                        <a:t>J A Pye</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a:effectLst/>
                        </a:rPr>
                        <a:t> £    1,500.00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959131881"/>
                  </a:ext>
                </a:extLst>
              </a:tr>
              <a:tr h="343039">
                <a:tc>
                  <a:txBody>
                    <a:bodyPr/>
                    <a:lstStyle/>
                    <a:p>
                      <a:r>
                        <a:rPr lang="en-GB" sz="1800">
                          <a:effectLst/>
                        </a:rPr>
                        <a:t>TCPCC Community Fund</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tc>
                  <a:txBody>
                    <a:bodyPr/>
                    <a:lstStyle/>
                    <a:p>
                      <a:r>
                        <a:rPr lang="en-GB" sz="1800" dirty="0">
                          <a:effectLst/>
                        </a:rPr>
                        <a:t> £    5,000.00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15199" marR="115199" marT="0" marB="0" anchor="b"/>
                </a:tc>
                <a:extLst>
                  <a:ext uri="{0D108BD9-81ED-4DB2-BD59-A6C34878D82A}">
                    <a16:rowId xmlns:a16="http://schemas.microsoft.com/office/drawing/2014/main" val="1581187768"/>
                  </a:ext>
                </a:extLst>
              </a:tr>
            </a:tbl>
          </a:graphicData>
        </a:graphic>
      </p:graphicFrame>
    </p:spTree>
    <p:extLst>
      <p:ext uri="{BB962C8B-B14F-4D97-AF65-F5344CB8AC3E}">
        <p14:creationId xmlns:p14="http://schemas.microsoft.com/office/powerpoint/2010/main" val="3285891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47" name="Group 46">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48"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49"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50"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51"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52"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53"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54"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55"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56"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57"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58"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59"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61" name="Group 60">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62"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63"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64"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65"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66"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67"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68"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69"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70"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71"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72"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73"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75" name="Rectangle 74">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77" name="Freeform 6">
            <a:extLst>
              <a:ext uri="{FF2B5EF4-FFF2-40B4-BE49-F238E27FC236}">
                <a16:creationId xmlns:a16="http://schemas.microsoft.com/office/drawing/2014/main" id="{3623DEAC-F39C-45D6-86DC-1033F6429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GB"/>
          </a:p>
        </p:txBody>
      </p:sp>
      <p:sp useBgFill="1">
        <p:nvSpPr>
          <p:cNvPr id="79" name="Rectangle 78">
            <a:extLst>
              <a:ext uri="{FF2B5EF4-FFF2-40B4-BE49-F238E27FC236}">
                <a16:creationId xmlns:a16="http://schemas.microsoft.com/office/drawing/2014/main" id="{A692209D-B607-46C3-8560-07AF722916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94874638-CF15-4908-BC4B-4908744D0B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4639734"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2" name="Title 41">
            <a:extLst>
              <a:ext uri="{FF2B5EF4-FFF2-40B4-BE49-F238E27FC236}">
                <a16:creationId xmlns:a16="http://schemas.microsoft.com/office/drawing/2014/main" id="{0A330894-D0C4-D546-8FD0-57BDEB2A0285}"/>
              </a:ext>
            </a:extLst>
          </p:cNvPr>
          <p:cNvSpPr>
            <a:spLocks noGrp="1"/>
          </p:cNvSpPr>
          <p:nvPr>
            <p:ph type="title"/>
          </p:nvPr>
        </p:nvSpPr>
        <p:spPr>
          <a:xfrm>
            <a:off x="540279" y="967417"/>
            <a:ext cx="3778870" cy="3943250"/>
          </a:xfrm>
        </p:spPr>
        <p:txBody>
          <a:bodyPr vert="horz" lIns="91440" tIns="45720" rIns="91440" bIns="45720" rtlCol="0" anchor="b">
            <a:normAutofit/>
          </a:bodyPr>
          <a:lstStyle/>
          <a:p>
            <a:r>
              <a:rPr lang="en-US" sz="4000">
                <a:solidFill>
                  <a:srgbClr val="FEFFFF"/>
                </a:solidFill>
              </a:rPr>
              <a:t>Parish &amp; Town Councils</a:t>
            </a:r>
          </a:p>
        </p:txBody>
      </p:sp>
      <p:sp>
        <p:nvSpPr>
          <p:cNvPr id="83" name="Freeform 5">
            <a:extLst>
              <a:ext uri="{FF2B5EF4-FFF2-40B4-BE49-F238E27FC236}">
                <a16:creationId xmlns:a16="http://schemas.microsoft.com/office/drawing/2014/main" id="{5F1B8348-CD6E-4561-A704-C232D9A26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5404022" cy="857047"/>
          </a:xfrm>
          <a:custGeom>
            <a:avLst/>
            <a:gdLst>
              <a:gd name="T0" fmla="*/ 1114 w 1117"/>
              <a:gd name="T1" fmla="*/ 77 h 163"/>
              <a:gd name="T2" fmla="*/ 1040 w 1117"/>
              <a:gd name="T3" fmla="*/ 3 h 163"/>
              <a:gd name="T4" fmla="*/ 1039 w 1117"/>
              <a:gd name="T5" fmla="*/ 2 h 163"/>
              <a:gd name="T6" fmla="*/ 1034 w 1117"/>
              <a:gd name="T7" fmla="*/ 0 h 163"/>
              <a:gd name="T8" fmla="*/ 578 w 1117"/>
              <a:gd name="T9" fmla="*/ 0 h 163"/>
              <a:gd name="T10" fmla="*/ 562 w 1117"/>
              <a:gd name="T11" fmla="*/ 0 h 163"/>
              <a:gd name="T12" fmla="*/ 440 w 1117"/>
              <a:gd name="T13" fmla="*/ 0 h 163"/>
              <a:gd name="T14" fmla="*/ 106 w 1117"/>
              <a:gd name="T15" fmla="*/ 0 h 163"/>
              <a:gd name="T16" fmla="*/ 0 w 1117"/>
              <a:gd name="T17" fmla="*/ 0 h 163"/>
              <a:gd name="T18" fmla="*/ 0 w 1117"/>
              <a:gd name="T19" fmla="*/ 163 h 163"/>
              <a:gd name="T20" fmla="*/ 106 w 1117"/>
              <a:gd name="T21" fmla="*/ 163 h 163"/>
              <a:gd name="T22" fmla="*/ 440 w 1117"/>
              <a:gd name="T23" fmla="*/ 163 h 163"/>
              <a:gd name="T24" fmla="*/ 562 w 1117"/>
              <a:gd name="T25" fmla="*/ 163 h 163"/>
              <a:gd name="T26" fmla="*/ 578 w 1117"/>
              <a:gd name="T27" fmla="*/ 163 h 163"/>
              <a:gd name="T28" fmla="*/ 1034 w 1117"/>
              <a:gd name="T29" fmla="*/ 163 h 163"/>
              <a:gd name="T30" fmla="*/ 1039 w 1117"/>
              <a:gd name="T31" fmla="*/ 161 h 163"/>
              <a:gd name="T32" fmla="*/ 1040 w 1117"/>
              <a:gd name="T33" fmla="*/ 160 h 163"/>
              <a:gd name="T34" fmla="*/ 1114 w 1117"/>
              <a:gd name="T35" fmla="*/ 86 h 163"/>
              <a:gd name="T36" fmla="*/ 1114 w 1117"/>
              <a:gd name="T37"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17" h="163">
                <a:moveTo>
                  <a:pt x="1114" y="77"/>
                </a:moveTo>
                <a:cubicBezTo>
                  <a:pt x="1040" y="3"/>
                  <a:pt x="1040" y="3"/>
                  <a:pt x="1040" y="3"/>
                </a:cubicBezTo>
                <a:cubicBezTo>
                  <a:pt x="1040" y="2"/>
                  <a:pt x="1039" y="2"/>
                  <a:pt x="1039" y="2"/>
                </a:cubicBezTo>
                <a:cubicBezTo>
                  <a:pt x="1038" y="1"/>
                  <a:pt x="1036" y="0"/>
                  <a:pt x="1034" y="0"/>
                </a:cubicBezTo>
                <a:cubicBezTo>
                  <a:pt x="578" y="0"/>
                  <a:pt x="578" y="0"/>
                  <a:pt x="578" y="0"/>
                </a:cubicBezTo>
                <a:cubicBezTo>
                  <a:pt x="562" y="0"/>
                  <a:pt x="562" y="0"/>
                  <a:pt x="562" y="0"/>
                </a:cubicBezTo>
                <a:cubicBezTo>
                  <a:pt x="440" y="0"/>
                  <a:pt x="440" y="0"/>
                  <a:pt x="440" y="0"/>
                </a:cubicBezTo>
                <a:cubicBezTo>
                  <a:pt x="106" y="0"/>
                  <a:pt x="106" y="0"/>
                  <a:pt x="106" y="0"/>
                </a:cubicBezTo>
                <a:cubicBezTo>
                  <a:pt x="0" y="0"/>
                  <a:pt x="0" y="0"/>
                  <a:pt x="0" y="0"/>
                </a:cubicBezTo>
                <a:cubicBezTo>
                  <a:pt x="0" y="163"/>
                  <a:pt x="0" y="163"/>
                  <a:pt x="0" y="163"/>
                </a:cubicBezTo>
                <a:cubicBezTo>
                  <a:pt x="106" y="163"/>
                  <a:pt x="106" y="163"/>
                  <a:pt x="106" y="163"/>
                </a:cubicBezTo>
                <a:cubicBezTo>
                  <a:pt x="440" y="163"/>
                  <a:pt x="440" y="163"/>
                  <a:pt x="440" y="163"/>
                </a:cubicBezTo>
                <a:cubicBezTo>
                  <a:pt x="562" y="163"/>
                  <a:pt x="562" y="163"/>
                  <a:pt x="562" y="163"/>
                </a:cubicBezTo>
                <a:cubicBezTo>
                  <a:pt x="578" y="163"/>
                  <a:pt x="578" y="163"/>
                  <a:pt x="578" y="163"/>
                </a:cubicBezTo>
                <a:cubicBezTo>
                  <a:pt x="1034" y="163"/>
                  <a:pt x="1034" y="163"/>
                  <a:pt x="1034" y="163"/>
                </a:cubicBezTo>
                <a:cubicBezTo>
                  <a:pt x="1036" y="163"/>
                  <a:pt x="1038" y="162"/>
                  <a:pt x="1039" y="161"/>
                </a:cubicBezTo>
                <a:cubicBezTo>
                  <a:pt x="1039" y="160"/>
                  <a:pt x="1040" y="160"/>
                  <a:pt x="1040" y="160"/>
                </a:cubicBezTo>
                <a:cubicBezTo>
                  <a:pt x="1114" y="86"/>
                  <a:pt x="1114" y="86"/>
                  <a:pt x="1114" y="86"/>
                </a:cubicBezTo>
                <a:cubicBezTo>
                  <a:pt x="1117" y="83"/>
                  <a:pt x="1117" y="79"/>
                  <a:pt x="1114"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Date Placeholder 5">
            <a:extLst>
              <a:ext uri="{FF2B5EF4-FFF2-40B4-BE49-F238E27FC236}">
                <a16:creationId xmlns:a16="http://schemas.microsoft.com/office/drawing/2014/main" id="{6C6346DC-7777-4F8C-A7D0-2021B190C080}"/>
              </a:ext>
            </a:extLst>
          </p:cNvPr>
          <p:cNvSpPr txBox="1">
            <a:spLocks/>
          </p:cNvSpPr>
          <p:nvPr/>
        </p:nvSpPr>
        <p:spPr>
          <a:xfrm>
            <a:off x="540279" y="5189400"/>
            <a:ext cx="3778870" cy="544260"/>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spcAft>
                <a:spcPts val="600"/>
              </a:spcAft>
            </a:pPr>
            <a:r>
              <a:rPr lang="en-US" sz="800" dirty="0"/>
              <a:t>June</a:t>
            </a:r>
            <a:r>
              <a:rPr lang="en-US" sz="800" noProof="0" dirty="0"/>
              <a:t> 2024</a:t>
            </a:r>
            <a:endParaRPr lang="en-GB" sz="800" noProof="0" dirty="0"/>
          </a:p>
        </p:txBody>
      </p:sp>
      <p:sp>
        <p:nvSpPr>
          <p:cNvPr id="4" name="Slide Number Placeholder 3">
            <a:extLst>
              <a:ext uri="{FF2B5EF4-FFF2-40B4-BE49-F238E27FC236}">
                <a16:creationId xmlns:a16="http://schemas.microsoft.com/office/drawing/2014/main" id="{71D6E789-A9CA-435C-99DB-6EAF638305E4}"/>
              </a:ext>
            </a:extLst>
          </p:cNvPr>
          <p:cNvSpPr>
            <a:spLocks noGrp="1"/>
          </p:cNvSpPr>
          <p:nvPr>
            <p:ph type="sldNum" sz="quarter" idx="13"/>
          </p:nvPr>
        </p:nvSpPr>
        <p:spPr>
          <a:xfrm>
            <a:off x="4242486" y="5202719"/>
            <a:ext cx="650510" cy="517624"/>
          </a:xfrm>
        </p:spPr>
        <p:txBody>
          <a:bodyPr vert="horz" lIns="91440" tIns="45720" rIns="91440" bIns="45720" rtlCol="0" anchor="ctr">
            <a:normAutofit/>
          </a:bodyPr>
          <a:lstStyle/>
          <a:p>
            <a:pPr defTabSz="914400">
              <a:spcAft>
                <a:spcPts val="600"/>
              </a:spcAft>
            </a:pPr>
            <a:r>
              <a:rPr lang="en-US"/>
              <a:t>9</a:t>
            </a:r>
          </a:p>
        </p:txBody>
      </p:sp>
      <p:sp>
        <p:nvSpPr>
          <p:cNvPr id="3" name="Footer Placeholder 2">
            <a:extLst>
              <a:ext uri="{FF2B5EF4-FFF2-40B4-BE49-F238E27FC236}">
                <a16:creationId xmlns:a16="http://schemas.microsoft.com/office/drawing/2014/main" id="{994758E9-C1B5-4D69-B912-35A2A1CB68FA}"/>
              </a:ext>
            </a:extLst>
          </p:cNvPr>
          <p:cNvSpPr>
            <a:spLocks noGrp="1"/>
          </p:cNvSpPr>
          <p:nvPr>
            <p:ph type="ftr" sz="quarter" idx="12"/>
          </p:nvPr>
        </p:nvSpPr>
        <p:spPr>
          <a:xfrm>
            <a:off x="540279" y="6135808"/>
            <a:ext cx="3422122" cy="365125"/>
          </a:xfrm>
        </p:spPr>
        <p:txBody>
          <a:bodyPr vert="horz" lIns="91440" tIns="45720" rIns="91440" bIns="45720" rtlCol="0" anchor="ctr">
            <a:normAutofit/>
          </a:bodyPr>
          <a:lstStyle/>
          <a:p>
            <a:pPr defTabSz="914400">
              <a:spcAft>
                <a:spcPts val="600"/>
              </a:spcAft>
            </a:pPr>
            <a:r>
              <a:rPr lang="en-US" kern="1200">
                <a:solidFill>
                  <a:srgbClr val="FEFFFF"/>
                </a:solidFill>
                <a:latin typeface="+mn-lt"/>
                <a:ea typeface="+mn-ea"/>
                <a:cs typeface="+mn-cs"/>
              </a:rPr>
              <a:t>Annual Review</a:t>
            </a:r>
          </a:p>
        </p:txBody>
      </p:sp>
      <p:graphicFrame>
        <p:nvGraphicFramePr>
          <p:cNvPr id="5" name="Table 4">
            <a:extLst>
              <a:ext uri="{FF2B5EF4-FFF2-40B4-BE49-F238E27FC236}">
                <a16:creationId xmlns:a16="http://schemas.microsoft.com/office/drawing/2014/main" id="{6D0D3D0C-1F71-5C8C-A5A5-F6A4899F1B57}"/>
              </a:ext>
            </a:extLst>
          </p:cNvPr>
          <p:cNvGraphicFramePr>
            <a:graphicFrameLocks noGrp="1"/>
          </p:cNvGraphicFramePr>
          <p:nvPr>
            <p:extLst>
              <p:ext uri="{D42A27DB-BD31-4B8C-83A1-F6EECF244321}">
                <p14:modId xmlns:p14="http://schemas.microsoft.com/office/powerpoint/2010/main" val="886716444"/>
              </p:ext>
            </p:extLst>
          </p:nvPr>
        </p:nvGraphicFramePr>
        <p:xfrm>
          <a:off x="5723533" y="665017"/>
          <a:ext cx="5462168" cy="5403270"/>
        </p:xfrm>
        <a:graphic>
          <a:graphicData uri="http://schemas.openxmlformats.org/drawingml/2006/table">
            <a:tbl>
              <a:tblPr firstRow="1" firstCol="1" bandRow="1">
                <a:tableStyleId>{3B4B98B0-60AC-42C2-AFA5-B58CD77FA1E5}</a:tableStyleId>
              </a:tblPr>
              <a:tblGrid>
                <a:gridCol w="5462168">
                  <a:extLst>
                    <a:ext uri="{9D8B030D-6E8A-4147-A177-3AD203B41FA5}">
                      <a16:colId xmlns:a16="http://schemas.microsoft.com/office/drawing/2014/main" val="3002110263"/>
                    </a:ext>
                  </a:extLst>
                </a:gridCol>
              </a:tblGrid>
              <a:tr h="180109">
                <a:tc>
                  <a:txBody>
                    <a:bodyPr/>
                    <a:lstStyle/>
                    <a:p>
                      <a:r>
                        <a:rPr lang="en-GB" sz="900">
                          <a:effectLst/>
                        </a:rPr>
                        <a:t>Cumnor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3558768500"/>
                  </a:ext>
                </a:extLst>
              </a:tr>
              <a:tr h="180109">
                <a:tc>
                  <a:txBody>
                    <a:bodyPr/>
                    <a:lstStyle/>
                    <a:p>
                      <a:r>
                        <a:rPr lang="en-GB" sz="900">
                          <a:effectLst/>
                        </a:rPr>
                        <a:t>Launton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4021561687"/>
                  </a:ext>
                </a:extLst>
              </a:tr>
              <a:tr h="180109">
                <a:tc>
                  <a:txBody>
                    <a:bodyPr/>
                    <a:lstStyle/>
                    <a:p>
                      <a:r>
                        <a:rPr lang="en-GB" sz="900">
                          <a:effectLst/>
                        </a:rPr>
                        <a:t>Kennington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455120553"/>
                  </a:ext>
                </a:extLst>
              </a:tr>
              <a:tr h="180109">
                <a:tc>
                  <a:txBody>
                    <a:bodyPr/>
                    <a:lstStyle/>
                    <a:p>
                      <a:r>
                        <a:rPr lang="en-GB" sz="900">
                          <a:effectLst/>
                        </a:rPr>
                        <a:t>Lewknor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299338328"/>
                  </a:ext>
                </a:extLst>
              </a:tr>
              <a:tr h="180109">
                <a:tc>
                  <a:txBody>
                    <a:bodyPr/>
                    <a:lstStyle/>
                    <a:p>
                      <a:r>
                        <a:rPr lang="en-GB" sz="900">
                          <a:effectLst/>
                        </a:rPr>
                        <a:t>Wallingford Town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3740343742"/>
                  </a:ext>
                </a:extLst>
              </a:tr>
              <a:tr h="180109">
                <a:tc>
                  <a:txBody>
                    <a:bodyPr/>
                    <a:lstStyle/>
                    <a:p>
                      <a:r>
                        <a:rPr lang="en-GB" sz="900">
                          <a:effectLst/>
                        </a:rPr>
                        <a:t>Tetsworth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377671905"/>
                  </a:ext>
                </a:extLst>
              </a:tr>
              <a:tr h="180109">
                <a:tc>
                  <a:txBody>
                    <a:bodyPr/>
                    <a:lstStyle/>
                    <a:p>
                      <a:r>
                        <a:rPr lang="en-GB" sz="900">
                          <a:effectLst/>
                        </a:rPr>
                        <a:t>Steeple Barton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715696476"/>
                  </a:ext>
                </a:extLst>
              </a:tr>
              <a:tr h="180109">
                <a:tc>
                  <a:txBody>
                    <a:bodyPr/>
                    <a:lstStyle/>
                    <a:p>
                      <a:r>
                        <a:rPr lang="en-GB" sz="900">
                          <a:effectLst/>
                        </a:rPr>
                        <a:t>Eye &amp; Dunsden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881266887"/>
                  </a:ext>
                </a:extLst>
              </a:tr>
              <a:tr h="180109">
                <a:tc>
                  <a:txBody>
                    <a:bodyPr/>
                    <a:lstStyle/>
                    <a:p>
                      <a:r>
                        <a:rPr lang="en-GB" sz="900">
                          <a:effectLst/>
                        </a:rPr>
                        <a:t>Easr Hagbourne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3501522871"/>
                  </a:ext>
                </a:extLst>
              </a:tr>
              <a:tr h="180109">
                <a:tc>
                  <a:txBody>
                    <a:bodyPr/>
                    <a:lstStyle/>
                    <a:p>
                      <a:r>
                        <a:rPr lang="en-GB" sz="900">
                          <a:effectLst/>
                        </a:rPr>
                        <a:t>Bletchingdon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244400834"/>
                  </a:ext>
                </a:extLst>
              </a:tr>
              <a:tr h="180109">
                <a:tc>
                  <a:txBody>
                    <a:bodyPr/>
                    <a:lstStyle/>
                    <a:p>
                      <a:r>
                        <a:rPr lang="en-GB" sz="900">
                          <a:effectLst/>
                        </a:rPr>
                        <a:t>Chalgrove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313534436"/>
                  </a:ext>
                </a:extLst>
              </a:tr>
              <a:tr h="180109">
                <a:tc>
                  <a:txBody>
                    <a:bodyPr/>
                    <a:lstStyle/>
                    <a:p>
                      <a:r>
                        <a:rPr lang="en-GB" sz="900">
                          <a:effectLst/>
                        </a:rPr>
                        <a:t>Crowmarsh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3666892575"/>
                  </a:ext>
                </a:extLst>
              </a:tr>
              <a:tr h="180109">
                <a:tc>
                  <a:txBody>
                    <a:bodyPr/>
                    <a:lstStyle/>
                    <a:p>
                      <a:r>
                        <a:rPr lang="en-GB" sz="900">
                          <a:effectLst/>
                        </a:rPr>
                        <a:t>Stanford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957962689"/>
                  </a:ext>
                </a:extLst>
              </a:tr>
              <a:tr h="180109">
                <a:tc>
                  <a:txBody>
                    <a:bodyPr/>
                    <a:lstStyle/>
                    <a:p>
                      <a:r>
                        <a:rPr lang="en-GB" sz="900">
                          <a:effectLst/>
                        </a:rPr>
                        <a:t>Drayton Abingdon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1015016082"/>
                  </a:ext>
                </a:extLst>
              </a:tr>
              <a:tr h="180109">
                <a:tc>
                  <a:txBody>
                    <a:bodyPr/>
                    <a:lstStyle/>
                    <a:p>
                      <a:r>
                        <a:rPr lang="en-GB" sz="900">
                          <a:effectLst/>
                        </a:rPr>
                        <a:t>Witney Town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179394590"/>
                  </a:ext>
                </a:extLst>
              </a:tr>
              <a:tr h="180109">
                <a:tc>
                  <a:txBody>
                    <a:bodyPr/>
                    <a:lstStyle/>
                    <a:p>
                      <a:r>
                        <a:rPr lang="en-GB" sz="900">
                          <a:effectLst/>
                        </a:rPr>
                        <a:t>Bix &amp; Assen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1612626934"/>
                  </a:ext>
                </a:extLst>
              </a:tr>
              <a:tr h="180109">
                <a:tc>
                  <a:txBody>
                    <a:bodyPr/>
                    <a:lstStyle/>
                    <a:p>
                      <a:r>
                        <a:rPr lang="en-GB" sz="900">
                          <a:effectLst/>
                        </a:rPr>
                        <a:t>Harwell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182963596"/>
                  </a:ext>
                </a:extLst>
              </a:tr>
              <a:tr h="180109">
                <a:tc>
                  <a:txBody>
                    <a:bodyPr/>
                    <a:lstStyle/>
                    <a:p>
                      <a:r>
                        <a:rPr lang="en-GB" sz="900">
                          <a:effectLst/>
                        </a:rPr>
                        <a:t>Aston Cote Shifford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156722769"/>
                  </a:ext>
                </a:extLst>
              </a:tr>
              <a:tr h="180109">
                <a:tc>
                  <a:txBody>
                    <a:bodyPr/>
                    <a:lstStyle/>
                    <a:p>
                      <a:r>
                        <a:rPr lang="en-GB" sz="900">
                          <a:effectLst/>
                        </a:rPr>
                        <a:t>Appleton with Eaton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274707238"/>
                  </a:ext>
                </a:extLst>
              </a:tr>
              <a:tr h="180109">
                <a:tc>
                  <a:txBody>
                    <a:bodyPr/>
                    <a:lstStyle/>
                    <a:p>
                      <a:r>
                        <a:rPr lang="en-GB" sz="900">
                          <a:effectLst/>
                        </a:rPr>
                        <a:t>East Hendred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3102872000"/>
                  </a:ext>
                </a:extLst>
              </a:tr>
              <a:tr h="180109">
                <a:tc>
                  <a:txBody>
                    <a:bodyPr/>
                    <a:lstStyle/>
                    <a:p>
                      <a:r>
                        <a:rPr lang="en-GB" sz="900">
                          <a:effectLst/>
                        </a:rPr>
                        <a:t>Forest Hill with Shotover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1732849042"/>
                  </a:ext>
                </a:extLst>
              </a:tr>
              <a:tr h="180109">
                <a:tc>
                  <a:txBody>
                    <a:bodyPr/>
                    <a:lstStyle/>
                    <a:p>
                      <a:r>
                        <a:rPr lang="en-GB" sz="900">
                          <a:effectLst/>
                        </a:rPr>
                        <a:t>Uffington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3457925810"/>
                  </a:ext>
                </a:extLst>
              </a:tr>
              <a:tr h="180109">
                <a:tc>
                  <a:txBody>
                    <a:bodyPr/>
                    <a:lstStyle/>
                    <a:p>
                      <a:r>
                        <a:rPr lang="en-GB" sz="900">
                          <a:effectLst/>
                        </a:rPr>
                        <a:t>Caversfield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386627731"/>
                  </a:ext>
                </a:extLst>
              </a:tr>
              <a:tr h="180109">
                <a:tc>
                  <a:txBody>
                    <a:bodyPr/>
                    <a:lstStyle/>
                    <a:p>
                      <a:r>
                        <a:rPr lang="en-GB" sz="900">
                          <a:effectLst/>
                        </a:rPr>
                        <a:t>Heyford Park Parish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1634497080"/>
                  </a:ext>
                </a:extLst>
              </a:tr>
              <a:tr h="180109">
                <a:tc>
                  <a:txBody>
                    <a:bodyPr/>
                    <a:lstStyle/>
                    <a:p>
                      <a:r>
                        <a:rPr lang="en-GB" sz="900">
                          <a:effectLst/>
                        </a:rPr>
                        <a:t>Abingdon Town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191150273"/>
                  </a:ext>
                </a:extLst>
              </a:tr>
              <a:tr h="180109">
                <a:tc>
                  <a:txBody>
                    <a:bodyPr/>
                    <a:lstStyle/>
                    <a:p>
                      <a:r>
                        <a:rPr lang="en-GB" sz="900">
                          <a:effectLst/>
                        </a:rPr>
                        <a:t>Didcot Town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861963096"/>
                  </a:ext>
                </a:extLst>
              </a:tr>
              <a:tr h="180109">
                <a:tc>
                  <a:txBody>
                    <a:bodyPr/>
                    <a:lstStyle/>
                    <a:p>
                      <a:r>
                        <a:rPr lang="en-GB" sz="900">
                          <a:effectLst/>
                        </a:rPr>
                        <a:t>Chipping Norton Town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1806386556"/>
                  </a:ext>
                </a:extLst>
              </a:tr>
              <a:tr h="180109">
                <a:tc>
                  <a:txBody>
                    <a:bodyPr/>
                    <a:lstStyle/>
                    <a:p>
                      <a:r>
                        <a:rPr lang="en-GB" sz="900">
                          <a:effectLst/>
                        </a:rPr>
                        <a:t>Faringdon Town Council</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110521654"/>
                  </a:ext>
                </a:extLst>
              </a:tr>
              <a:tr h="180109">
                <a:tc>
                  <a:txBody>
                    <a:bodyPr/>
                    <a:lstStyle/>
                    <a:p>
                      <a:r>
                        <a:rPr lang="en-GB" sz="900">
                          <a:effectLst/>
                        </a:rPr>
                        <a:t>Hinton Waldrist PA</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203574851"/>
                  </a:ext>
                </a:extLst>
              </a:tr>
              <a:tr h="180109">
                <a:tc>
                  <a:txBody>
                    <a:bodyPr/>
                    <a:lstStyle/>
                    <a:p>
                      <a:r>
                        <a:rPr lang="en-GB" sz="900" dirty="0" err="1">
                          <a:effectLst/>
                        </a:rPr>
                        <a:t>Croperdy</a:t>
                      </a:r>
                      <a:r>
                        <a:rPr lang="en-GB" sz="900" dirty="0">
                          <a:effectLst/>
                        </a:rPr>
                        <a:t> Parish Council</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555" marR="39555" marT="0" marB="0" anchor="b"/>
                </a:tc>
                <a:extLst>
                  <a:ext uri="{0D108BD9-81ED-4DB2-BD59-A6C34878D82A}">
                    <a16:rowId xmlns:a16="http://schemas.microsoft.com/office/drawing/2014/main" val="4184409581"/>
                  </a:ext>
                </a:extLst>
              </a:tr>
            </a:tbl>
          </a:graphicData>
        </a:graphic>
      </p:graphicFrame>
    </p:spTree>
    <p:extLst>
      <p:ext uri="{BB962C8B-B14F-4D97-AF65-F5344CB8AC3E}">
        <p14:creationId xmlns:p14="http://schemas.microsoft.com/office/powerpoint/2010/main" val="54704714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1B53F0-FE0E-4C4C-84FF-93580062270A}">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3149A8C3-21EC-4C35-871F-CCC7148089A3}">
  <ds:schemaRefs>
    <ds:schemaRef ds:uri="http://schemas.microsoft.com/sharepoint/v3/contenttype/forms"/>
  </ds:schemaRefs>
</ds:datastoreItem>
</file>

<file path=customXml/itemProps3.xml><?xml version="1.0" encoding="utf-8"?>
<ds:datastoreItem xmlns:ds="http://schemas.openxmlformats.org/officeDocument/2006/customXml" ds:itemID="{29D363B3-DC66-45B9-8B2A-DA220F5DD1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Wisp</Template>
  <TotalTime>0</TotalTime>
  <Words>1036</Words>
  <Application>Microsoft Office PowerPoint</Application>
  <PresentationFormat>Widescreen</PresentationFormat>
  <Paragraphs>156</Paragraphs>
  <Slides>12</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Century Gothic</vt:lpstr>
      <vt:lpstr>inherit</vt:lpstr>
      <vt:lpstr>roboto-slab-light</vt:lpstr>
      <vt:lpstr>Segoe UI</vt:lpstr>
      <vt:lpstr>Wingdings</vt:lpstr>
      <vt:lpstr>Wingdings 3</vt:lpstr>
      <vt:lpstr>Wisp</vt:lpstr>
      <vt:lpstr>Impact Report 2023-24</vt:lpstr>
      <vt:lpstr>Mission</vt:lpstr>
      <vt:lpstr>Achievements this year</vt:lpstr>
      <vt:lpstr>Growth over the last 4 years</vt:lpstr>
      <vt:lpstr>Referral sources </vt:lpstr>
      <vt:lpstr>“</vt:lpstr>
      <vt:lpstr>“</vt:lpstr>
      <vt:lpstr>Grants &amp; Charitable Trusts</vt:lpstr>
      <vt:lpstr>Parish &amp; Town Councils</vt:lpstr>
      <vt:lpstr>Goals for 2024-25</vt:lpstr>
      <vt:lpstr>Long Term Goals</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2023-03-19T13:58:33Z</dcterms:created>
  <dcterms:modified xsi:type="dcterms:W3CDTF">2024-08-06T13:43:34Z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